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18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.asi.ru/cmn.aspx?pageName=Projects.Project&amp;uid=f2c4852b-bd27-42fe-973b-518bcd28b01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sup.asi.ru/cmn.aspx?pageName=Projects.Project&amp;uid=c2402709-38f7-460c-aabc-e5ca9f6bdab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2480" y="116632"/>
            <a:ext cx="9461276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/>
              </a:rPr>
              <a:t>Инструкция для представителя </a:t>
            </a:r>
            <a:r>
              <a:rPr lang="ru-RU" b="1" dirty="0" smtClean="0">
                <a:solidFill>
                  <a:srgbClr val="FFFFFF"/>
                </a:solidFill>
                <a:latin typeface="Arial"/>
              </a:rPr>
              <a:t>ОМС «С чего начать работу </a:t>
            </a:r>
            <a:r>
              <a:rPr lang="ru-RU" b="1" dirty="0">
                <a:solidFill>
                  <a:srgbClr val="FFFFFF"/>
                </a:solidFill>
                <a:latin typeface="Arial"/>
              </a:rPr>
              <a:t>в </a:t>
            </a:r>
            <a:r>
              <a:rPr lang="ru-RU" b="1" dirty="0" smtClean="0">
                <a:solidFill>
                  <a:srgbClr val="FFFFFF"/>
                </a:solidFill>
                <a:latin typeface="Arial"/>
              </a:rPr>
              <a:t>системе?»</a:t>
            </a:r>
            <a:endParaRPr lang="ru-RU" b="1" dirty="0">
              <a:solidFill>
                <a:srgbClr val="FFFFFF"/>
              </a:solidFill>
              <a:latin typeface="Arial"/>
            </a:endParaRPr>
          </a:p>
          <a:p>
            <a:pPr indent="0" algn="ctr"/>
            <a:r>
              <a:rPr lang="en-US" b="1" dirty="0" smtClean="0">
                <a:solidFill>
                  <a:srgbClr val="FFFFFF"/>
                </a:solidFill>
                <a:latin typeface="Arial"/>
              </a:rPr>
              <a:t>HTTPS://SUP.ASI.RU</a:t>
            </a:r>
            <a:endParaRPr lang="ru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Рисунок 2" descr="https://sup.asi.ru/Pages/PopupPages/Documents/GetImage.ashx?docid=9f8b278f-e691-4595-8661-61dc243f76c8&amp;width=300&amp;height=3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386"/>
            <a:ext cx="2855595" cy="2855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48744" y="1392620"/>
            <a:ext cx="7157020" cy="147732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1. На Рабочем столе нажмите ссылку </a:t>
            </a:r>
            <a:r>
              <a:rPr lang="ru-RU" dirty="0">
                <a:hlinkClick r:id="rId3"/>
              </a:rPr>
              <a:t>Атлас муниципальных практик</a:t>
            </a:r>
            <a:r>
              <a:rPr lang="ru-RU" dirty="0"/>
              <a:t>  выберите Субъект внедрения (Например, </a:t>
            </a:r>
            <a:r>
              <a:rPr lang="ru-RU" dirty="0" smtClean="0"/>
              <a:t>«</a:t>
            </a:r>
            <a:r>
              <a:rPr lang="ru-RU" dirty="0" smtClean="0">
                <a:hlinkClick r:id="rId4"/>
              </a:rPr>
              <a:t>Белгородская область – </a:t>
            </a:r>
            <a:r>
              <a:rPr lang="ru-RU" u="sng" dirty="0" err="1">
                <a:solidFill>
                  <a:schemeClr val="accent1"/>
                </a:solidFill>
              </a:rPr>
              <a:t>Шебекинский</a:t>
            </a:r>
            <a:r>
              <a:rPr lang="ru-RU" u="sng" dirty="0">
                <a:solidFill>
                  <a:schemeClr val="accent1"/>
                </a:solidFill>
              </a:rPr>
              <a:t> </a:t>
            </a:r>
            <a:r>
              <a:rPr lang="ru-RU" u="sng" dirty="0" smtClean="0">
                <a:solidFill>
                  <a:schemeClr val="accent1"/>
                </a:solidFill>
              </a:rPr>
              <a:t>район</a:t>
            </a:r>
            <a:r>
              <a:rPr lang="ru-RU" dirty="0" smtClean="0"/>
              <a:t>») </a:t>
            </a:r>
            <a:r>
              <a:rPr lang="ru-RU" dirty="0"/>
              <a:t>и перейдите в раздел «Документы» Субъекта.</a:t>
            </a:r>
          </a:p>
          <a:p>
            <a:r>
              <a:rPr lang="ru-RU" dirty="0"/>
              <a:t>2. В разделе «Документы» нажмите кнопку «Добавить» напротив объекта «Дорожная карта».  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3" y="2996952"/>
            <a:ext cx="6375345" cy="312609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576736" y="6140896"/>
            <a:ext cx="7157020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3. Выберите файл с проектом дорожной карты на своем компьютере и нажмите «Сохранить».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36576" y="862878"/>
            <a:ext cx="8208912" cy="4175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Шаг 1. Разместите проект Дорожной карты в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34690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4488" y="182793"/>
            <a:ext cx="9433048" cy="7317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Шаг </a:t>
            </a:r>
            <a:r>
              <a:rPr lang="ru-RU" b="1" dirty="0"/>
              <a:t>2. Инициируйте дискуссию по обсуждению проекта Дорожной карты с представителями АСИ, РОИВ субъекта РФ и Экспертная </a:t>
            </a:r>
            <a:r>
              <a:rPr lang="ru-RU" b="1" dirty="0" err="1"/>
              <a:t>группа_Атлас</a:t>
            </a:r>
            <a:r>
              <a:rPr lang="ru-RU" b="1" dirty="0"/>
              <a:t> муниципальных </a:t>
            </a:r>
            <a:r>
              <a:rPr lang="ru-RU" b="1" dirty="0" err="1" smtClean="0"/>
              <a:t>практик_Субъект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5673" y="1081189"/>
            <a:ext cx="3675400" cy="28931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1. Нажмите «Обсудить» напротив документа «Проект Дорожной карты» в списке документов.</a:t>
            </a:r>
            <a:br>
              <a:rPr lang="ru-RU" sz="1400" dirty="0"/>
            </a:br>
            <a:r>
              <a:rPr lang="ru-RU" sz="1400" dirty="0"/>
              <a:t>2. Введите текст дискуссии, при этом тема дискуссии будет предложена автоматически.</a:t>
            </a:r>
          </a:p>
          <a:p>
            <a:r>
              <a:rPr lang="ru-RU" sz="1400" dirty="0"/>
              <a:t>3. Пригласите к обсуждению дискуссии представителей АСИ и РОИВ субъекта РФ, после согласования пригласите экспертную группу Вашего региона, чтобы всем участникам пришло уведомление с приглашением изучить проект Дорожной карты и высказать замечания и предложения. 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4221087"/>
            <a:ext cx="3864296" cy="20839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720752" y="4139670"/>
            <a:ext cx="2880320" cy="224676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4. </a:t>
            </a:r>
            <a:r>
              <a:rPr lang="ru-RU" sz="1400" dirty="0" err="1"/>
              <a:t>Модерируйте</a:t>
            </a:r>
            <a:r>
              <a:rPr lang="ru-RU" sz="1400" dirty="0"/>
              <a:t> обсуждение.</a:t>
            </a:r>
            <a:br>
              <a:rPr lang="ru-RU" sz="1400" dirty="0"/>
            </a:br>
            <a:r>
              <a:rPr lang="ru-RU" sz="1400" dirty="0"/>
              <a:t>5. Если Вы хотите получить ответ на свое сообщение в дискуссии от конкретного участника обсуждения, запрашивайте у него ответ повторно с помощью ссылки «Запросить ответ» напротив ФИО участника. В этом случае, он получит уведомление на Рабочий стол и адрес электронной почты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7" y="1268760"/>
            <a:ext cx="1298442" cy="15437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14342" r="25763" b="13791"/>
          <a:stretch/>
        </p:blipFill>
        <p:spPr bwMode="auto">
          <a:xfrm>
            <a:off x="200472" y="4359804"/>
            <a:ext cx="2411799" cy="191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5" t="7665" r="14065" b="10128"/>
          <a:stretch/>
        </p:blipFill>
        <p:spPr bwMode="auto">
          <a:xfrm>
            <a:off x="4821424" y="1268759"/>
            <a:ext cx="4859968" cy="23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4488" y="182793"/>
            <a:ext cx="9433048" cy="7317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Шаг 3. Разместите утвержденную Дорожную карту в виде списка мероприятий.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980728"/>
            <a:ext cx="9289032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1. Перейдите в раздел «Дорожная карта» Вашего региона.</a:t>
            </a:r>
            <a:br>
              <a:rPr lang="ru-RU" dirty="0"/>
            </a:br>
            <a:r>
              <a:rPr lang="ru-RU" dirty="0"/>
              <a:t>2. Выберите раздел Атласа муниципальных практик, нажав на ссылку с его названием.</a:t>
            </a:r>
            <a:br>
              <a:rPr lang="ru-RU" dirty="0"/>
            </a:br>
            <a:r>
              <a:rPr lang="ru-RU" dirty="0"/>
              <a:t>3. Нажмите на ссылку «Изменить» в области «Реквизиты».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4" y="2204863"/>
            <a:ext cx="5785268" cy="34408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033120" y="2204864"/>
            <a:ext cx="3672408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4. Заполните комментарий по разделу Атласа муниципальных практик и ответственных за исполнение.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24" y="3501008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4" y="1656933"/>
            <a:ext cx="3048000" cy="2667000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700808"/>
            <a:ext cx="6178418" cy="26642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344488" y="182793"/>
            <a:ext cx="9433048" cy="7317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Шаг 3. Разместите утвержденную Дорожную карту в виде списка мероприятий.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6024" y="4466201"/>
            <a:ext cx="7762594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6. Выберите тип объекта «Мероприятие ДК Атласа муниципальных практик».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 smtClean="0">
                <a:solidFill>
                  <a:schemeClr val="dk1"/>
                </a:solidFill>
              </a:rPr>
              <a:t>7</a:t>
            </a:r>
            <a:r>
              <a:rPr lang="ru-RU" dirty="0">
                <a:solidFill>
                  <a:schemeClr val="dk1"/>
                </a:solidFill>
              </a:rPr>
              <a:t>. Введите название мероприятия, укажите даты начала и окончания, ожидаемый результат и ответственного за исполнение.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520" y="1124744"/>
            <a:ext cx="6192688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5. В области «Иерархическая структура нажмите «Добавить»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8" y="4928394"/>
            <a:ext cx="922275" cy="922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4608" y="5661248"/>
            <a:ext cx="8133355" cy="7848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500" b="1" dirty="0"/>
              <a:t>Название мероприятий начинать </a:t>
            </a:r>
            <a:r>
              <a:rPr lang="ru-RU" sz="1500" b="1" dirty="0" smtClean="0"/>
              <a:t>нужно с </a:t>
            </a:r>
            <a:r>
              <a:rPr lang="ru-RU" sz="1500" b="1" dirty="0"/>
              <a:t>номера раздела </a:t>
            </a:r>
            <a:r>
              <a:rPr lang="ru-RU" sz="1500" b="1" dirty="0" smtClean="0"/>
              <a:t>Атлас муниципальных практик </a:t>
            </a:r>
            <a:r>
              <a:rPr lang="ru-RU" sz="1500" b="1" dirty="0"/>
              <a:t>и номера мероприятия в разделе в формате 2 цифр (например, «01.04. Доработка по результатам общественной экспертизы»)!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733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744">
            <a:off x="6521830" y="3873610"/>
            <a:ext cx="2857500" cy="221932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44488" y="182793"/>
            <a:ext cx="9433048" cy="7317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4. Разместите скан-копию утвержденной Дорожной карты.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5932" y="1052736"/>
            <a:ext cx="8064896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1. Перейдите на страницу Вашего региона.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2. В области «Реквизиты» нажмите </a:t>
            </a:r>
            <a:r>
              <a:rPr lang="ru-RU" dirty="0">
                <a:solidFill>
                  <a:srgbClr val="FF0000"/>
                </a:solidFill>
              </a:rPr>
              <a:t>«Создать» </a:t>
            </a:r>
            <a:r>
              <a:rPr lang="ru-RU" dirty="0">
                <a:solidFill>
                  <a:schemeClr val="dk1"/>
                </a:solidFill>
              </a:rPr>
              <a:t>напротив </a:t>
            </a:r>
            <a:r>
              <a:rPr lang="ru-RU" dirty="0" smtClean="0">
                <a:solidFill>
                  <a:schemeClr val="dk1"/>
                </a:solidFill>
              </a:rPr>
              <a:t>реквизита «</a:t>
            </a:r>
            <a:r>
              <a:rPr lang="ru-RU" dirty="0" smtClean="0">
                <a:solidFill>
                  <a:srgbClr val="FF0000"/>
                </a:solidFill>
              </a:rPr>
              <a:t>План мероприятий (Дорожная карта)</a:t>
            </a:r>
            <a:r>
              <a:rPr lang="ru-RU" dirty="0" smtClean="0">
                <a:solidFill>
                  <a:schemeClr val="dk1"/>
                </a:solidFill>
              </a:rPr>
              <a:t>».</a:t>
            </a:r>
            <a:r>
              <a:rPr lang="ru-RU" dirty="0">
                <a:solidFill>
                  <a:schemeClr val="dk1"/>
                </a:solidFill>
              </a:rPr>
              <a:t> 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060848"/>
            <a:ext cx="5319687" cy="436931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718380" y="2348880"/>
            <a:ext cx="3987148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3. Выберите файл со скан-копией Дорожной карты на Вашем компьютере и нажмите «</a:t>
            </a:r>
            <a:r>
              <a:rPr lang="ru-RU" dirty="0">
                <a:solidFill>
                  <a:srgbClr val="FF0000"/>
                </a:solidFill>
              </a:rPr>
              <a:t>Сохранить</a:t>
            </a:r>
            <a:r>
              <a:rPr lang="ru-RU" dirty="0">
                <a:solidFill>
                  <a:schemeClr val="dk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2031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8" y="2348880"/>
            <a:ext cx="6264696" cy="4247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344488" y="182793"/>
            <a:ext cx="9433048" cy="7317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Шаг 5. Актуализируйте статусы мероприятий Дорожной карты.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68315" y="1183364"/>
            <a:ext cx="7193670" cy="147732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</a:rPr>
              <a:t>1. Перейдите </a:t>
            </a:r>
            <a:r>
              <a:rPr lang="ru-RU" dirty="0">
                <a:solidFill>
                  <a:schemeClr val="dk1"/>
                </a:solidFill>
              </a:rPr>
              <a:t>в раздел «</a:t>
            </a:r>
            <a:r>
              <a:rPr lang="ru-RU" dirty="0">
                <a:solidFill>
                  <a:srgbClr val="FF0000"/>
                </a:solidFill>
              </a:rPr>
              <a:t>Дорожная карта</a:t>
            </a:r>
            <a:r>
              <a:rPr lang="ru-RU" dirty="0">
                <a:solidFill>
                  <a:schemeClr val="dk1"/>
                </a:solidFill>
              </a:rPr>
              <a:t>» Вашего региона.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 smtClean="0">
                <a:solidFill>
                  <a:schemeClr val="dk1"/>
                </a:solidFill>
              </a:rPr>
              <a:t>2. Разверните </a:t>
            </a:r>
            <a:r>
              <a:rPr lang="ru-RU" dirty="0">
                <a:solidFill>
                  <a:schemeClr val="dk1"/>
                </a:solidFill>
              </a:rPr>
              <a:t>мероприятия по разделам Дорожной карты, воспользовавшись значком </a:t>
            </a:r>
          </a:p>
          <a:p>
            <a:r>
              <a:rPr lang="ru-RU" dirty="0" smtClean="0">
                <a:solidFill>
                  <a:schemeClr val="dk1"/>
                </a:solidFill>
              </a:rPr>
              <a:t>3. Щелкните </a:t>
            </a:r>
            <a:r>
              <a:rPr lang="ru-RU" dirty="0">
                <a:solidFill>
                  <a:schemeClr val="dk1"/>
                </a:solidFill>
              </a:rPr>
              <a:t>мышью на индикаторе статуса мероприятия и выберите требуемое значение статуса: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8311" y="3487589"/>
            <a:ext cx="3059225" cy="2893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93763" lvl="1"/>
            <a:r>
              <a:rPr lang="ru-RU" sz="1400" u="sng" dirty="0" smtClean="0"/>
              <a:t>* </a:t>
            </a:r>
            <a:r>
              <a:rPr lang="ru-RU" sz="1400" u="sng" dirty="0"/>
              <a:t>Предполагаемый </a:t>
            </a:r>
            <a:r>
              <a:rPr lang="ru-RU" sz="1400" dirty="0"/>
              <a:t>– работы по реализации мероприятия еще планируются </a:t>
            </a:r>
          </a:p>
          <a:p>
            <a:pPr marL="0" lvl="1" indent="893763"/>
            <a:r>
              <a:rPr lang="ru-RU" sz="1400" u="sng" dirty="0"/>
              <a:t>* В работе</a:t>
            </a:r>
            <a:r>
              <a:rPr lang="ru-RU" sz="1400" dirty="0"/>
              <a:t> – мероприятие в </a:t>
            </a:r>
            <a:r>
              <a:rPr lang="ru-RU" sz="1400" dirty="0" smtClean="0"/>
              <a:t>процессе реализации</a:t>
            </a:r>
            <a:r>
              <a:rPr lang="ru-RU" sz="1400" dirty="0"/>
              <a:t> </a:t>
            </a:r>
          </a:p>
          <a:p>
            <a:pPr marL="0" lvl="1"/>
            <a:r>
              <a:rPr lang="ru-RU" sz="1400" u="sng" dirty="0"/>
              <a:t>* Готов  проверке</a:t>
            </a:r>
            <a:r>
              <a:rPr lang="ru-RU" sz="1400" dirty="0"/>
              <a:t> – мероприятие готово к экспертизе результатов </a:t>
            </a:r>
          </a:p>
          <a:p>
            <a:r>
              <a:rPr lang="ru-RU" sz="1400" dirty="0"/>
              <a:t>* Завершен – выполнение </a:t>
            </a:r>
            <a:r>
              <a:rPr lang="ru-RU" sz="1400" dirty="0" smtClean="0"/>
              <a:t>мероприятия </a:t>
            </a:r>
            <a:r>
              <a:rPr lang="ru-RU" sz="1400" dirty="0"/>
              <a:t>подтверждено экспертизой (смена статуса производится сотрудником АСИ, курирующим субъект РФ)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10" y="3492052"/>
            <a:ext cx="922275" cy="9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4488" y="182793"/>
            <a:ext cx="9433048" cy="7317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Шаг 6. Разместите документы, необходимые для проведения </a:t>
            </a:r>
            <a:r>
              <a:rPr lang="ru-RU" b="1" dirty="0" smtClean="0"/>
              <a:t>экспертизы</a:t>
            </a:r>
            <a:r>
              <a:rPr lang="ru-RU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92760" y="1124744"/>
            <a:ext cx="6840760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1. Перейдите в раздел «</a:t>
            </a:r>
            <a:r>
              <a:rPr lang="ru-RU" dirty="0">
                <a:solidFill>
                  <a:srgbClr val="FF0000"/>
                </a:solidFill>
              </a:rPr>
              <a:t>Документы</a:t>
            </a:r>
            <a:r>
              <a:rPr lang="ru-RU" dirty="0">
                <a:solidFill>
                  <a:schemeClr val="dk1"/>
                </a:solidFill>
              </a:rPr>
              <a:t>» Вашего региона.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 smtClean="0">
                <a:solidFill>
                  <a:schemeClr val="dk1"/>
                </a:solidFill>
              </a:rPr>
              <a:t>2</a:t>
            </a:r>
            <a:r>
              <a:rPr lang="ru-RU" dirty="0">
                <a:solidFill>
                  <a:schemeClr val="dk1"/>
                </a:solidFill>
              </a:rPr>
              <a:t>. Нажмите «</a:t>
            </a:r>
            <a:r>
              <a:rPr lang="ru-RU" dirty="0">
                <a:solidFill>
                  <a:srgbClr val="FF0000"/>
                </a:solidFill>
              </a:rPr>
              <a:t>Добавить</a:t>
            </a:r>
            <a:r>
              <a:rPr lang="ru-RU" dirty="0">
                <a:solidFill>
                  <a:schemeClr val="dk1"/>
                </a:solidFill>
              </a:rPr>
              <a:t>» на уровне раздела </a:t>
            </a:r>
            <a:r>
              <a:rPr lang="ru-RU" dirty="0" smtClean="0">
                <a:solidFill>
                  <a:schemeClr val="dk1"/>
                </a:solidFill>
              </a:rPr>
              <a:t>Дорожной карты, </a:t>
            </a:r>
            <a:r>
              <a:rPr lang="ru-RU" dirty="0">
                <a:solidFill>
                  <a:schemeClr val="dk1"/>
                </a:solidFill>
              </a:rPr>
              <a:t>по которому нужно разместить документ.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1124744"/>
            <a:ext cx="2582416" cy="258241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59" y="2204864"/>
            <a:ext cx="6631903" cy="37444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799927" y="6227082"/>
            <a:ext cx="6624736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3. Выберите файл на своем компьютере и нажмите «</a:t>
            </a:r>
            <a:r>
              <a:rPr lang="ru-RU" dirty="0">
                <a:solidFill>
                  <a:srgbClr val="FF0000"/>
                </a:solidFill>
              </a:rPr>
              <a:t>Сохранить</a:t>
            </a:r>
            <a:r>
              <a:rPr lang="ru-RU" dirty="0">
                <a:solidFill>
                  <a:schemeClr val="dk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34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4488" y="182793"/>
            <a:ext cx="9433048" cy="7317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Шаг </a:t>
            </a:r>
            <a:r>
              <a:rPr lang="ru-RU" b="1" dirty="0" smtClean="0"/>
              <a:t>7. Удаление практик не вошедших в пилотную апробацию муниципального образования.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2701" y="1052735"/>
            <a:ext cx="4364836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1. Перейдите в </a:t>
            </a:r>
            <a:r>
              <a:rPr lang="ru-RU" dirty="0" smtClean="0">
                <a:solidFill>
                  <a:schemeClr val="dk1"/>
                </a:solidFill>
              </a:rPr>
              <a:t>папку План мероприятий «дорожная карта» </a:t>
            </a:r>
            <a:r>
              <a:rPr lang="ru-RU" dirty="0">
                <a:solidFill>
                  <a:schemeClr val="dk1"/>
                </a:solidFill>
              </a:rPr>
              <a:t>Вашего региона.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 smtClean="0">
                <a:solidFill>
                  <a:schemeClr val="dk1"/>
                </a:solidFill>
              </a:rPr>
              <a:t>2</a:t>
            </a:r>
            <a:r>
              <a:rPr lang="ru-RU" dirty="0">
                <a:solidFill>
                  <a:schemeClr val="dk1"/>
                </a:solidFill>
              </a:rPr>
              <a:t>. Нажмите </a:t>
            </a:r>
            <a:r>
              <a:rPr lang="ru-RU" dirty="0" smtClean="0">
                <a:solidFill>
                  <a:schemeClr val="dk1"/>
                </a:solidFill>
              </a:rPr>
              <a:t>на раздел Практики,  которую Вы хотите </a:t>
            </a:r>
            <a:r>
              <a:rPr lang="ru-RU" dirty="0" smtClean="0"/>
              <a:t>удалить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r>
              <a:rPr lang="ru-RU" dirty="0">
                <a:solidFill>
                  <a:schemeClr val="dk1"/>
                </a:solidFill>
              </a:rPr>
              <a:t> 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7" y="1026164"/>
            <a:ext cx="5139580" cy="27989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44488" y="4077072"/>
            <a:ext cx="3455845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</a:rPr>
              <a:t>3. </a:t>
            </a:r>
            <a:r>
              <a:rPr lang="ru-RU" dirty="0">
                <a:solidFill>
                  <a:schemeClr val="dk1"/>
                </a:solidFill>
              </a:rPr>
              <a:t>Нажмите </a:t>
            </a:r>
            <a:r>
              <a:rPr lang="ru-RU" dirty="0" smtClean="0">
                <a:solidFill>
                  <a:schemeClr val="dk1"/>
                </a:solidFill>
              </a:rPr>
              <a:t>кнопку </a:t>
            </a:r>
            <a:r>
              <a:rPr lang="ru-RU" dirty="0" smtClean="0">
                <a:solidFill>
                  <a:srgbClr val="FF0000"/>
                </a:solidFill>
              </a:rPr>
              <a:t>«Удалить»</a:t>
            </a:r>
            <a:r>
              <a:rPr lang="ru-RU" dirty="0" smtClean="0">
                <a:solidFill>
                  <a:schemeClr val="dk1"/>
                </a:solidFill>
              </a:rPr>
              <a:t> раздел Практики.</a:t>
            </a:r>
            <a:r>
              <a:rPr lang="ru-RU" dirty="0">
                <a:solidFill>
                  <a:schemeClr val="dk1"/>
                </a:solidFill>
              </a:rPr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3933056"/>
            <a:ext cx="5511329" cy="28152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1842592"/>
            <a:ext cx="2259632" cy="22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318</Words>
  <Application>Microsoft Office PowerPoint</Application>
  <PresentationFormat>Лист A4 (210x297 мм)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ЕВА</cp:lastModifiedBy>
  <cp:revision>46</cp:revision>
  <dcterms:modified xsi:type="dcterms:W3CDTF">2015-03-04T15:44:51Z</dcterms:modified>
</cp:coreProperties>
</file>