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khrusheva.en\Desktop\Акимов А.В\Склад в Череповце\DSC_3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62238" cy="63413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khrusheva.en\Desktop\Акимов А.В\Склад в Череповце\DSC_3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940726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akhrusheva.en\Desktop\Акимов А.В\Склад в Череповце\DSC_3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080602" cy="604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akhrusheva.en\Desktop\Акимов А.В\Склад в Череповце\DSC_30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80602" cy="604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akhrusheva.en\Desktop\Акимов А.В\Склад в Череповце\DSC_30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080602" cy="6042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vakhrusheva.en\Desktop\Акимов А.В\Склад в Череповце\DSC_82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8964488" cy="5724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vakhrusheva.en\Desktop\Акимов А.В\Склад в Череповце\IMG_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vakhrusheva.en\Desktop\Акимов А.В\Склад в Череповце\офисное зда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5918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Акимов Алексей Викторович</dc:creator>
  <cp:lastModifiedBy>Ксения</cp:lastModifiedBy>
  <cp:revision>1</cp:revision>
  <dcterms:created xsi:type="dcterms:W3CDTF">2017-03-22T11:34:51Z</dcterms:created>
  <dcterms:modified xsi:type="dcterms:W3CDTF">2017-04-12T12:30:35Z</dcterms:modified>
</cp:coreProperties>
</file>