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5143500" type="screen16x9"/>
  <p:notesSz cx="6858000" cy="9144000"/>
  <p:defaultTextStyle>
    <a:defPPr>
      <a:defRPr lang="ru-RU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99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99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99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0" indent="0">
              <a:buNone/>
              <a:defRPr sz="2000" b="1"/>
            </a:lvl2pPr>
            <a:lvl3pPr marL="914200" indent="0">
              <a:buNone/>
              <a:defRPr sz="1800" b="1"/>
            </a:lvl3pPr>
            <a:lvl4pPr marL="1371300" indent="0">
              <a:buNone/>
              <a:defRPr sz="1600" b="1"/>
            </a:lvl4pPr>
            <a:lvl5pPr marL="1828400" indent="0">
              <a:buNone/>
              <a:defRPr sz="1600" b="1"/>
            </a:lvl5pPr>
            <a:lvl6pPr marL="2285500" indent="0">
              <a:buNone/>
              <a:defRPr sz="1600" b="1"/>
            </a:lvl6pPr>
            <a:lvl7pPr marL="2742599" indent="0">
              <a:buNone/>
              <a:defRPr sz="1600" b="1"/>
            </a:lvl7pPr>
            <a:lvl8pPr marL="3199699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0" indent="0">
              <a:buNone/>
              <a:defRPr sz="2000" b="1"/>
            </a:lvl2pPr>
            <a:lvl3pPr marL="914200" indent="0">
              <a:buNone/>
              <a:defRPr sz="1800" b="1"/>
            </a:lvl3pPr>
            <a:lvl4pPr marL="1371300" indent="0">
              <a:buNone/>
              <a:defRPr sz="1600" b="1"/>
            </a:lvl4pPr>
            <a:lvl5pPr marL="1828400" indent="0">
              <a:buNone/>
              <a:defRPr sz="1600" b="1"/>
            </a:lvl5pPr>
            <a:lvl6pPr marL="2285500" indent="0">
              <a:buNone/>
              <a:defRPr sz="1600" b="1"/>
            </a:lvl6pPr>
            <a:lvl7pPr marL="2742599" indent="0">
              <a:buNone/>
              <a:defRPr sz="1600" b="1"/>
            </a:lvl7pPr>
            <a:lvl8pPr marL="3199699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0" indent="0">
              <a:buNone/>
              <a:defRPr sz="1200"/>
            </a:lvl2pPr>
            <a:lvl3pPr marL="914200" indent="0">
              <a:buNone/>
              <a:defRPr sz="1000"/>
            </a:lvl3pPr>
            <a:lvl4pPr marL="1371300" indent="0">
              <a:buNone/>
              <a:defRPr sz="900"/>
            </a:lvl4pPr>
            <a:lvl5pPr marL="1828400" indent="0">
              <a:buNone/>
              <a:defRPr sz="900"/>
            </a:lvl5pPr>
            <a:lvl6pPr marL="2285500" indent="0">
              <a:buNone/>
              <a:defRPr sz="900"/>
            </a:lvl6pPr>
            <a:lvl7pPr marL="2742599" indent="0">
              <a:buNone/>
              <a:defRPr sz="900"/>
            </a:lvl7pPr>
            <a:lvl8pPr marL="3199699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0" indent="0">
              <a:buNone/>
              <a:defRPr sz="2800"/>
            </a:lvl2pPr>
            <a:lvl3pPr marL="914200" indent="0">
              <a:buNone/>
              <a:defRPr sz="2400"/>
            </a:lvl3pPr>
            <a:lvl4pPr marL="1371300" indent="0">
              <a:buNone/>
              <a:defRPr sz="2000"/>
            </a:lvl4pPr>
            <a:lvl5pPr marL="1828400" indent="0">
              <a:buNone/>
              <a:defRPr sz="2000"/>
            </a:lvl5pPr>
            <a:lvl6pPr marL="2285500" indent="0">
              <a:buNone/>
              <a:defRPr sz="2000"/>
            </a:lvl6pPr>
            <a:lvl7pPr marL="2742599" indent="0">
              <a:buNone/>
              <a:defRPr sz="2000"/>
            </a:lvl7pPr>
            <a:lvl8pPr marL="3199699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0" indent="0">
              <a:buNone/>
              <a:defRPr sz="1200"/>
            </a:lvl2pPr>
            <a:lvl3pPr marL="914200" indent="0">
              <a:buNone/>
              <a:defRPr sz="1000"/>
            </a:lvl3pPr>
            <a:lvl4pPr marL="1371300" indent="0">
              <a:buNone/>
              <a:defRPr sz="900"/>
            </a:lvl4pPr>
            <a:lvl5pPr marL="1828400" indent="0">
              <a:buNone/>
              <a:defRPr sz="900"/>
            </a:lvl5pPr>
            <a:lvl6pPr marL="2285500" indent="0">
              <a:buNone/>
              <a:defRPr sz="900"/>
            </a:lvl6pPr>
            <a:lvl7pPr marL="2742599" indent="0">
              <a:buNone/>
              <a:defRPr sz="900"/>
            </a:lvl7pPr>
            <a:lvl8pPr marL="3199699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5" indent="-342825" algn="l" defTabSz="9142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8" algn="l" defTabSz="9142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0" indent="-228550" algn="l" defTabSz="9142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0" indent="-228550" algn="l" defTabSz="914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9" indent="-228550" algn="l" defTabSz="9142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49" indent="-228550" algn="l" defTabSz="914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49" indent="-228550" algn="l" defTabSz="914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49" indent="-228550" algn="l" defTabSz="914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49" indent="-228550" algn="l" defTabSz="914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0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0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0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0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0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9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9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27"/>
            <a:ext cx="9176260" cy="51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7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4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46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9" y="0"/>
            <a:ext cx="91484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" y="-3825"/>
            <a:ext cx="9155269" cy="514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4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46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4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2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16109"/>
            <a:ext cx="9119813" cy="51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Алик</dc:creator>
  <cp:lastModifiedBy>Алик</cp:lastModifiedBy>
  <cp:revision>13</cp:revision>
  <dcterms:created xsi:type="dcterms:W3CDTF">2017-07-25T11:19:34Z</dcterms:created>
  <dcterms:modified xsi:type="dcterms:W3CDTF">2017-09-21T09:25:19Z</dcterms:modified>
</cp:coreProperties>
</file>