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9" r:id="rId13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2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9BCB997-A1C9-4C6F-B165-C5D7210E65B0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BE08D42-9D54-4638-B592-B37961AD0B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04664"/>
            <a:ext cx="7435552" cy="2480296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/>
              <a:t>Эскизные проекты социальных объектов из деревянных конструкций, выполненные в программе </a:t>
            </a:r>
            <a:r>
              <a:rPr lang="en-US" sz="3600" i="1" dirty="0" smtClean="0"/>
              <a:t>SEMA</a:t>
            </a:r>
            <a:r>
              <a:rPr lang="ru-RU" sz="3600" i="1" dirty="0" smtClean="0"/>
              <a:t>.</a:t>
            </a:r>
            <a:endParaRPr lang="ru-RU" sz="3600" i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429000"/>
            <a:ext cx="2846661" cy="31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212976"/>
            <a:ext cx="3007221" cy="335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6752457" cy="391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869160"/>
            <a:ext cx="3962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843808" y="11663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</a:t>
            </a:r>
            <a:r>
              <a:rPr lang="en-US" sz="3200" dirty="0" smtClean="0"/>
              <a:t>I </a:t>
            </a:r>
            <a:r>
              <a:rPr lang="ru-RU" sz="3200" dirty="0" smtClean="0"/>
              <a:t>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771800" y="443711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noProof="0" dirty="0" smtClean="0"/>
              <a:t>План мансарды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5812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Развитие придорожной инфраструктуры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196752"/>
            <a:ext cx="7498080" cy="61304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Придорожное кафе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348880"/>
            <a:ext cx="237537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49566"/>
            <a:ext cx="4716016" cy="346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348880"/>
            <a:ext cx="23145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580112" y="2708920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043608" y="1844824"/>
            <a:ext cx="234076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</a:t>
            </a:r>
            <a:r>
              <a:rPr lang="en-US" sz="3200" dirty="0" smtClean="0"/>
              <a:t>I </a:t>
            </a:r>
            <a:r>
              <a:rPr lang="ru-RU" sz="3200" dirty="0" smtClean="0"/>
              <a:t>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635896" y="1916832"/>
            <a:ext cx="234076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</a:t>
            </a:r>
            <a:r>
              <a:rPr lang="en-US" sz="3200" dirty="0" smtClean="0"/>
              <a:t>II </a:t>
            </a:r>
            <a:r>
              <a:rPr lang="ru-RU" sz="3200" dirty="0" smtClean="0"/>
              <a:t>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8640"/>
            <a:ext cx="7498080" cy="208823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Все проекты созданы для реализации различных федеральных программ для создания общедоступной базы эскизных, а в дальнейшем и рабочих проектов.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403648" y="3212976"/>
            <a:ext cx="7498080" cy="29523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Инженер  ООО «Проект 2002»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 Череповец, Советский пр. 99а, </a:t>
            </a:r>
            <a:r>
              <a:rPr kumimoji="0" lang="ru-RU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оф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303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Ефимова Ксения Андреевна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8-921-059-99-59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(8202) 20-56-97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i="1" dirty="0" smtClean="0"/>
              <a:t>Реализация проектов направлена на решение следующих задач</a:t>
            </a:r>
            <a:endParaRPr lang="ru-RU" sz="36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988840"/>
            <a:ext cx="2992376" cy="1981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Развитие сельских территорий</a:t>
            </a:r>
            <a:endParaRPr lang="ru-RU" sz="28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652120" y="4653136"/>
            <a:ext cx="3240360" cy="16211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Развитие отрасли малоэтажного строительства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15616" y="4697760"/>
            <a:ext cx="4536504" cy="216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Обеспечение временным и постоянным жильем различных категорий граждан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508104" y="2060848"/>
            <a:ext cx="3312368" cy="16211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Развитие придорожной инфраструктуры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660232" y="1484784"/>
            <a:ext cx="86409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411760" y="1484784"/>
            <a:ext cx="86409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131840" y="1628800"/>
            <a:ext cx="1656184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076056" y="1628800"/>
            <a:ext cx="1584176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1930226"/>
          </a:xfrm>
        </p:spPr>
        <p:txBody>
          <a:bodyPr>
            <a:noAutofit/>
          </a:bodyPr>
          <a:lstStyle/>
          <a:p>
            <a:pPr algn="ctr"/>
            <a:r>
              <a:rPr lang="en-US" sz="3200" i="1" dirty="0" smtClean="0"/>
              <a:t>SEMA </a:t>
            </a:r>
            <a:r>
              <a:rPr lang="ru-RU" sz="3200" i="1" dirty="0" smtClean="0"/>
              <a:t>позволяет вести проектирование от идеи до рабочей документации в различных направлениях деревянного домостроения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204864"/>
            <a:ext cx="3352416" cy="79208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Каркасное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791584" y="2204864"/>
            <a:ext cx="3352416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Брусовое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55576" y="4797152"/>
            <a:ext cx="3352416" cy="7920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Панельно-каркасное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220072" y="4797152"/>
            <a:ext cx="3712456" cy="7920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Рубленое/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оцилиндро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ванное бревно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 rot="16200000">
            <a:off x="4932040" y="1772816"/>
            <a:ext cx="360040" cy="7704856"/>
          </a:xfrm>
          <a:prstGeom prst="leftBrace">
            <a:avLst/>
          </a:prstGeom>
          <a:ln w="15875" cmpd="sng">
            <a:solidFill>
              <a:schemeClr val="tx1">
                <a:alpha val="8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483768" y="5877272"/>
            <a:ext cx="4968552" cy="79208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3200" dirty="0" smtClean="0"/>
              <a:t>С применением станков и без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2780928"/>
            <a:ext cx="261006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4454" y="2780928"/>
            <a:ext cx="3271053" cy="193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3707904" y="2204864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2"/>
          </p:cNvCxnSpPr>
          <p:nvPr/>
        </p:nvCxnSpPr>
        <p:spPr>
          <a:xfrm>
            <a:off x="5236052" y="2204864"/>
            <a:ext cx="11361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563888" y="2204864"/>
            <a:ext cx="1512168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076056" y="2204864"/>
            <a:ext cx="108012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Объекты здравоохранения</a:t>
            </a:r>
            <a:endParaRPr lang="ru-RU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968460" cy="268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391686"/>
            <a:ext cx="4229353" cy="246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267744" y="764704"/>
            <a:ext cx="5904656" cy="7920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Фельдшерско-акушерский пункт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700808"/>
            <a:ext cx="3312368" cy="240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528369"/>
            <a:ext cx="3042224" cy="23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932040" y="1412776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115616" y="1412776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971600" y="4149080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noProof="0" dirty="0" smtClean="0"/>
              <a:t>Аксонометрия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0"/>
            <a:ext cx="7498080" cy="10450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err="1" smtClean="0"/>
              <a:t>Фельдшерско-акушский</a:t>
            </a:r>
            <a:r>
              <a:rPr lang="ru-RU" dirty="0" smtClean="0"/>
              <a:t> пункт с квартирой для фельдшера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628800"/>
            <a:ext cx="4434439" cy="232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149080"/>
            <a:ext cx="4244733" cy="24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454352"/>
            <a:ext cx="2349634" cy="240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340768"/>
            <a:ext cx="210484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932040" y="980728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115616" y="980728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971600" y="407707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noProof="0" dirty="0" smtClean="0"/>
              <a:t>Аксонометрия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Объекты социальной защиты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692696"/>
            <a:ext cx="7786112" cy="79208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Дом для обеспечения жилыми помещениями детей-сирот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121696"/>
            <a:ext cx="341636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706" y="1700808"/>
            <a:ext cx="373529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326211"/>
            <a:ext cx="3779912" cy="253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844824"/>
            <a:ext cx="4261303" cy="23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932040" y="1340768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115616" y="1340768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971600" y="4005064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noProof="0" dirty="0" smtClean="0"/>
              <a:t>Аксонометрия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16632"/>
            <a:ext cx="7498080" cy="648072"/>
          </a:xfrm>
        </p:spPr>
        <p:txBody>
          <a:bodyPr/>
          <a:lstStyle/>
          <a:p>
            <a:pPr algn="ctr">
              <a:buNone/>
            </a:pPr>
            <a:r>
              <a:rPr lang="ru-RU" dirty="0" err="1" smtClean="0"/>
              <a:t>Восьмиквартирный</a:t>
            </a:r>
            <a:r>
              <a:rPr lang="ru-RU" dirty="0" smtClean="0"/>
              <a:t> жилой дом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4390920" cy="271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61048"/>
            <a:ext cx="428474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40768"/>
            <a:ext cx="3513016" cy="215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77072"/>
            <a:ext cx="38631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932040" y="83671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115616" y="83671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</a:t>
            </a:r>
            <a:r>
              <a:rPr lang="en-US" sz="3200" dirty="0" smtClean="0"/>
              <a:t>I </a:t>
            </a:r>
            <a:r>
              <a:rPr lang="ru-RU" sz="3200" dirty="0" smtClean="0"/>
              <a:t>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971600" y="3573016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</a:t>
            </a:r>
            <a:r>
              <a:rPr lang="en-US" sz="3200" dirty="0" smtClean="0"/>
              <a:t>II </a:t>
            </a:r>
            <a:r>
              <a:rPr lang="ru-RU" sz="3200" dirty="0" smtClean="0"/>
              <a:t>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16632"/>
            <a:ext cx="7498080" cy="141277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Гостиница, мотель, пункт временного размещения вынужденных переселенцев.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44824"/>
            <a:ext cx="3809719" cy="188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5952" y="3789041"/>
            <a:ext cx="365335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97152"/>
            <a:ext cx="4537650" cy="148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132856"/>
            <a:ext cx="3163199" cy="20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4932040" y="155679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115616" y="1556792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План секции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971600" y="4221088"/>
            <a:ext cx="4320480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noProof="0" dirty="0" smtClean="0"/>
              <a:t>План этажа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764704"/>
          </a:xfrm>
        </p:spPr>
        <p:txBody>
          <a:bodyPr/>
          <a:lstStyle/>
          <a:p>
            <a:pPr algn="ctr"/>
            <a:r>
              <a:rPr lang="ru-RU" i="1" dirty="0" smtClean="0"/>
              <a:t>Объекты образования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764704"/>
            <a:ext cx="7498080" cy="57606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Детский сад на 80 мест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7345467" cy="309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085184"/>
            <a:ext cx="39828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869160"/>
            <a:ext cx="3834516" cy="184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932040" y="1484784"/>
            <a:ext cx="3852936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200" dirty="0" smtClean="0"/>
              <a:t>3</a:t>
            </a:r>
            <a:r>
              <a:rPr lang="en-US" sz="3200" dirty="0" smtClean="0"/>
              <a:t>d-</a:t>
            </a:r>
            <a:r>
              <a:rPr lang="ru-RU" sz="3200" dirty="0" smtClean="0"/>
              <a:t>визуализация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220</TotalTime>
  <Words>213</Words>
  <Application>Microsoft Office PowerPoint</Application>
  <PresentationFormat>Экран (4:3)</PresentationFormat>
  <Paragraphs>51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Эскизные проекты социальных объектов из деревянных конструкций, выполненные в программе SEMA.</vt:lpstr>
      <vt:lpstr>Реализация проектов направлена на решение следующих задач</vt:lpstr>
      <vt:lpstr>SEMA позволяет вести проектирование от идеи до рабочей документации в различных направлениях деревянного домостроения</vt:lpstr>
      <vt:lpstr>Объекты здравоохранения</vt:lpstr>
      <vt:lpstr>Презентация PowerPoint</vt:lpstr>
      <vt:lpstr>Объекты социальной защиты</vt:lpstr>
      <vt:lpstr>Презентация PowerPoint</vt:lpstr>
      <vt:lpstr>Презентация PowerPoint</vt:lpstr>
      <vt:lpstr>Объекты образования</vt:lpstr>
      <vt:lpstr>Презентация PowerPoint</vt:lpstr>
      <vt:lpstr>Развитие придорожной инфраструктуры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Эскизные проекты социальных объектов из деревянных конструкций, выполненные в программе SEMA.</dc:title>
  <dc:creator>Валера</dc:creator>
  <cp:lastModifiedBy>Игорь</cp:lastModifiedBy>
  <cp:revision>29</cp:revision>
  <dcterms:created xsi:type="dcterms:W3CDTF">2015-03-24T06:06:05Z</dcterms:created>
  <dcterms:modified xsi:type="dcterms:W3CDTF">2015-03-25T16:58:36Z</dcterms:modified>
</cp:coreProperties>
</file>