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slideLayouts/_rels/slideLayout1.xml.rels><?xml version="1.0" encoding="UTF-8"?>
<Relationships xmlns="http://schemas.openxmlformats.org/package/2006/relationships">
 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23" Type="http://schemas.openxmlformats.org/officeDocument/2006/relationships/image" Target="../media/image23.png" /><Relationship Id="rId24" Type="http://schemas.openxmlformats.org/officeDocument/2006/relationships/image" Target="../media/image24.png" /><Relationship Id="rId25" Type="http://schemas.openxmlformats.org/officeDocument/2006/relationships/image" Target="../media/image25.png" /><Relationship Id="rId26" Type="http://schemas.openxmlformats.org/officeDocument/2006/relationships/image" Target="../media/image26.png" /><Relationship Id="rId27" Type="http://schemas.openxmlformats.org/officeDocument/2006/relationships/image" Target="../media/image27.pn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image" Target="../media/image36.png" /><Relationship Id="rId37" Type="http://schemas.openxmlformats.org/officeDocument/2006/relationships/image" Target="../media/image37.png" /><Relationship Id="rId38" Type="http://schemas.openxmlformats.org/officeDocument/2006/relationships/image" Target="../media/image38.png" /><Relationship Id="rId39" Type="http://schemas.openxmlformats.org/officeDocument/2006/relationships/image" Target="../media/image39.png" /><Relationship Id="rId40" Type="http://schemas.openxmlformats.org/officeDocument/2006/relationships/image" Target="../media/image40.png" /><Relationship Id="rId41" Type="http://schemas.openxmlformats.org/officeDocument/2006/relationships/image" Target="../media/image41.png" /><Relationship Id="rId42" Type="http://schemas.openxmlformats.org/officeDocument/2006/relationships/image" Target="../media/image42.png" /><Relationship Id="rId43" Type="http://schemas.openxmlformats.org/officeDocument/2006/relationships/image" Target="../media/image43.png" /><Relationship Id="rId44" Type="http://schemas.openxmlformats.org/officeDocument/2006/relationships/image" Target="../media/image44.png" /><Relationship Id="rId45" Type="http://schemas.openxmlformats.org/officeDocument/2006/relationships/image" Target="../media/image45.png" /><Relationship Id="rId46" Type="http://schemas.openxmlformats.org/officeDocument/2006/relationships/image" Target="../media/image46.png" /><Relationship Id="rId47" Type="http://schemas.openxmlformats.org/officeDocument/2006/relationships/image" Target="../media/image47.png" /><Relationship Id="rId48" Type="http://schemas.openxmlformats.org/officeDocument/2006/relationships/image" Target="../media/image48.png" /><Relationship Id="rId49" Type="http://schemas.openxmlformats.org/officeDocument/2006/relationships/image" Target="../media/image49.png" /><Relationship Id="rId50" Type="http://schemas.openxmlformats.org/officeDocument/2006/relationships/image" Target="../media/image50.png" /><Relationship Id="rId51" Type="http://schemas.openxmlformats.org/officeDocument/2006/relationships/image" Target="../media/image51.png" /><Relationship Id="rId52" Type="http://schemas.openxmlformats.org/officeDocument/2006/relationships/image" Target="../media/image52.png" /><Relationship Id="rId53" Type="http://schemas.openxmlformats.org/officeDocument/2006/relationships/image" Target="../media/image53.png" /><Relationship Id="rId54" Type="http://schemas.openxmlformats.org/officeDocument/2006/relationships/image" Target="../media/image54.png" /><Relationship Id="rId55" Type="http://schemas.openxmlformats.org/officeDocument/2006/relationships/image" Target="../media/image55.png" /><Relationship Id="rId56" Type="http://schemas.openxmlformats.org/officeDocument/2006/relationships/image" Target="../media/image56.png" /><Relationship Id="rId57" Type="http://schemas.openxmlformats.org/officeDocument/2006/relationships/image" Target="../media/image57.png" /><Relationship Id="rId58" Type="http://schemas.openxmlformats.org/officeDocument/2006/relationships/image" Target="../media/image58.png" /><Relationship Id="rId59" Type="http://schemas.openxmlformats.org/officeDocument/2006/relationships/image" Target="../media/image59.png" /><Relationship Id="rId60" Type="http://schemas.openxmlformats.org/officeDocument/2006/relationships/image" Target="../media/image60.png" /><Relationship Id="rId61" Type="http://schemas.openxmlformats.org/officeDocument/2006/relationships/image" Target="../media/image61.png" /><Relationship Id="rId62" Type="http://schemas.openxmlformats.org/officeDocument/2006/relationships/image" Target="../media/image62.png" /><Relationship Id="rId63" Type="http://schemas.openxmlformats.org/officeDocument/2006/relationships/image" Target="../media/image63.png" 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64" Type="http://schemas.openxmlformats.org/officeDocument/2006/relationships/image" Target="../media/image64.png" /><Relationship Id="rId65" Type="http://schemas.openxmlformats.org/officeDocument/2006/relationships/image" Target="../media/image65.png" /><Relationship Id="rId66" Type="http://schemas.openxmlformats.org/officeDocument/2006/relationships/image" Target="../media/image66.png" /><Relationship Id="rId67" Type="http://schemas.openxmlformats.org/officeDocument/2006/relationships/image" Target="../media/image67.png" /><Relationship Id="rId68" Type="http://schemas.openxmlformats.org/officeDocument/2006/relationships/image" Target="../media/image68.png" /><Relationship Id="rId69" Type="http://schemas.openxmlformats.org/officeDocument/2006/relationships/image" Target="../media/image69.png" /><Relationship Id="rId70" Type="http://schemas.openxmlformats.org/officeDocument/2006/relationships/image" Target="../media/image70.png" /><Relationship Id="rId71" Type="http://schemas.openxmlformats.org/officeDocument/2006/relationships/image" Target="../media/image71.png" /><Relationship Id="rId72" Type="http://schemas.openxmlformats.org/officeDocument/2006/relationships/image" Target="../media/image72.png" /><Relationship Id="rId73" Type="http://schemas.openxmlformats.org/officeDocument/2006/relationships/image" Target="../media/image73.png" /><Relationship Id="rId74" Type="http://schemas.openxmlformats.org/officeDocument/2006/relationships/image" Target="../media/image74.png" /><Relationship Id="rId75" Type="http://schemas.openxmlformats.org/officeDocument/2006/relationships/image" Target="../media/image75.png" /><Relationship Id="rId76" Type="http://schemas.openxmlformats.org/officeDocument/2006/relationships/image" Target="../media/image76.png" /><Relationship Id="rId77" Type="http://schemas.openxmlformats.org/officeDocument/2006/relationships/image" Target="../media/image77.png" /><Relationship Id="rId78" Type="http://schemas.openxmlformats.org/officeDocument/2006/relationships/image" Target="../media/image78.png" /><Relationship Id="rId79" Type="http://schemas.openxmlformats.org/officeDocument/2006/relationships/image" Target="../media/image79.png" /><Relationship Id="rId80" Type="http://schemas.openxmlformats.org/officeDocument/2006/relationships/image" Target="../media/image80.png" /><Relationship Id="rId81" Type="http://schemas.openxmlformats.org/officeDocument/2006/relationships/image" Target="../media/image81.png" /><Relationship Id="rId82" Type="http://schemas.openxmlformats.org/officeDocument/2006/relationships/image" Target="../media/image82.png" /><Relationship Id="rId83" Type="http://schemas.openxmlformats.org/officeDocument/2006/relationships/image" Target="../media/image83.png" /><Relationship Id="rId84" Type="http://schemas.openxmlformats.org/officeDocument/2006/relationships/image" Target="../media/image84.png" /><Relationship Id="rId85" Type="http://schemas.openxmlformats.org/officeDocument/2006/relationships/image" Target="../media/image85.png" 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6" Type="http://schemas.openxmlformats.org/officeDocument/2006/relationships/image" Target="../media/image86.png" /><Relationship Id="rId87" Type="http://schemas.openxmlformats.org/officeDocument/2006/relationships/image" Target="../media/image87.png" /><Relationship Id="rId88" Type="http://schemas.openxmlformats.org/officeDocument/2006/relationships/image" Target="../media/image88.png" /><Relationship Id="rId89" Type="http://schemas.openxmlformats.org/officeDocument/2006/relationships/image" Target="../media/image89.png" /><Relationship Id="rId90" Type="http://schemas.openxmlformats.org/officeDocument/2006/relationships/image" Target="../media/image90.png" /><Relationship Id="rId91" Type="http://schemas.openxmlformats.org/officeDocument/2006/relationships/image" Target="../media/image91.png" /><Relationship Id="rId92" Type="http://schemas.openxmlformats.org/officeDocument/2006/relationships/image" Target="../media/image92.png" /><Relationship Id="rId93" Type="http://schemas.openxmlformats.org/officeDocument/2006/relationships/image" Target="../media/image93.png" /><Relationship Id="rId94" Type="http://schemas.openxmlformats.org/officeDocument/2006/relationships/image" Target="../media/image94.png" /><Relationship Id="rId95" Type="http://schemas.openxmlformats.org/officeDocument/2006/relationships/image" Target="../media/image95.png" /><Relationship Id="rId96" Type="http://schemas.openxmlformats.org/officeDocument/2006/relationships/image" Target="../media/image96.png" /><Relationship Id="rId97" Type="http://schemas.openxmlformats.org/officeDocument/2006/relationships/image" Target="../media/image97.png" /><Relationship Id="rId98" Type="http://schemas.openxmlformats.org/officeDocument/2006/relationships/image" Target="../media/image98.png" /><Relationship Id="rId99" Type="http://schemas.openxmlformats.org/officeDocument/2006/relationships/image" Target="../media/image99.png" /><Relationship Id="rId100" Type="http://schemas.openxmlformats.org/officeDocument/2006/relationships/image" Target="../media/image100.png" /><Relationship Id="rId101" Type="http://schemas.openxmlformats.org/officeDocument/2006/relationships/image" Target="../media/image101.png" /><Relationship Id="rId102" Type="http://schemas.openxmlformats.org/officeDocument/2006/relationships/image" Target="../media/image102.png" /><Relationship Id="rId103" Type="http://schemas.openxmlformats.org/officeDocument/2006/relationships/image" Target="../media/image103.png" /><Relationship Id="rId104" Type="http://schemas.openxmlformats.org/officeDocument/2006/relationships/image" Target="../media/image104.png" /><Relationship Id="rId105" Type="http://schemas.openxmlformats.org/officeDocument/2006/relationships/image" Target="../media/image105.png" /><Relationship Id="rId106" Type="http://schemas.openxmlformats.org/officeDocument/2006/relationships/image" Target="../media/image106.png" /><Relationship Id="rId107" Type="http://schemas.openxmlformats.org/officeDocument/2006/relationships/image" Target="../media/image107.png" /><Relationship Id="rId108" Type="http://schemas.openxmlformats.org/officeDocument/2006/relationships/image" Target="../media/image108.png" /><Relationship Id="rId109" Type="http://schemas.openxmlformats.org/officeDocument/2006/relationships/image" Target="../media/image109.png" /><Relationship Id="rId110" Type="http://schemas.openxmlformats.org/officeDocument/2006/relationships/image" Target="../media/image110.png" /><Relationship Id="rId111" Type="http://schemas.openxmlformats.org/officeDocument/2006/relationships/image" Target="../media/image111.png" /><Relationship Id="rId112" Type="http://schemas.openxmlformats.org/officeDocument/2006/relationships/image" Target="../media/image112.png" /><Relationship Id="rId113" Type="http://schemas.openxmlformats.org/officeDocument/2006/relationships/image" Target="../media/image113.png" /><Relationship Id="rId114" Type="http://schemas.openxmlformats.org/officeDocument/2006/relationships/image" Target="../media/image114.png" /><Relationship Id="rId115" Type="http://schemas.openxmlformats.org/officeDocument/2006/relationships/image" Target="../media/image115.png" /><Relationship Id="rId116" Type="http://schemas.openxmlformats.org/officeDocument/2006/relationships/image" Target="../media/image116.png" /><Relationship Id="rId117" Type="http://schemas.openxmlformats.org/officeDocument/2006/relationships/image" Target="../media/image117.png" /><Relationship Id="rId118" Type="http://schemas.openxmlformats.org/officeDocument/2006/relationships/image" Target="../media/image118.png" /><Relationship Id="rId119" Type="http://schemas.openxmlformats.org/officeDocument/2006/relationships/image" Target="../media/image119.png" /><Relationship Id="rId120" Type="http://schemas.openxmlformats.org/officeDocument/2006/relationships/image" Target="../media/image120.png" /><Relationship Id="rId121" Type="http://schemas.openxmlformats.org/officeDocument/2006/relationships/image" Target="../media/image121.png" /><Relationship Id="rId122" Type="http://schemas.openxmlformats.org/officeDocument/2006/relationships/image" Target="../media/image122.png" /><Relationship Id="rId123" Type="http://schemas.openxmlformats.org/officeDocument/2006/relationships/image" Target="../media/image123.png" /><Relationship Id="rId124" Type="http://schemas.openxmlformats.org/officeDocument/2006/relationships/image" Target="../media/image124.png" /><Relationship Id="rId125" Type="http://schemas.openxmlformats.org/officeDocument/2006/relationships/image" Target="../media/image125.png" 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26" Type="http://schemas.openxmlformats.org/officeDocument/2006/relationships/image" Target="../media/image126.png" /><Relationship Id="rId127" Type="http://schemas.openxmlformats.org/officeDocument/2006/relationships/image" Target="../media/image127.png" /><Relationship Id="rId128" Type="http://schemas.openxmlformats.org/officeDocument/2006/relationships/image" Target="../media/image128.png" /><Relationship Id="rId129" Type="http://schemas.openxmlformats.org/officeDocument/2006/relationships/image" Target="../media/image129.png" /><Relationship Id="rId130" Type="http://schemas.openxmlformats.org/officeDocument/2006/relationships/image" Target="../media/image130.png" /><Relationship Id="rId131" Type="http://schemas.openxmlformats.org/officeDocument/2006/relationships/image" Target="../media/image131.png" /><Relationship Id="rId132" Type="http://schemas.openxmlformats.org/officeDocument/2006/relationships/image" Target="../media/image132.png" /><Relationship Id="rId133" Type="http://schemas.openxmlformats.org/officeDocument/2006/relationships/image" Target="../media/image133.png" /><Relationship Id="rId134" Type="http://schemas.openxmlformats.org/officeDocument/2006/relationships/image" Target="../media/image134.png" /><Relationship Id="rId135" Type="http://schemas.openxmlformats.org/officeDocument/2006/relationships/image" Target="../media/image135.png" /><Relationship Id="rId136" Type="http://schemas.openxmlformats.org/officeDocument/2006/relationships/image" Target="../media/image136.png" /><Relationship Id="rId137" Type="http://schemas.openxmlformats.org/officeDocument/2006/relationships/image" Target="../media/image137.png" /><Relationship Id="rId138" Type="http://schemas.openxmlformats.org/officeDocument/2006/relationships/image" Target="../media/image138.png" /><Relationship Id="rId139" Type="http://schemas.openxmlformats.org/officeDocument/2006/relationships/image" Target="../media/image139.png" /><Relationship Id="rId140" Type="http://schemas.openxmlformats.org/officeDocument/2006/relationships/image" Target="../media/image140.png" /><Relationship Id="rId141" Type="http://schemas.openxmlformats.org/officeDocument/2006/relationships/image" Target="../media/image141.png" /><Relationship Id="rId142" Type="http://schemas.openxmlformats.org/officeDocument/2006/relationships/image" Target="../media/image142.png" /><Relationship Id="rId143" Type="http://schemas.openxmlformats.org/officeDocument/2006/relationships/image" Target="../media/image143.png" /><Relationship Id="rId144" Type="http://schemas.openxmlformats.org/officeDocument/2006/relationships/image" Target="../media/image144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906000" cy="6857999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11996" y="285026"/>
            <a:ext cx="499872" cy="424650"/>
          </a:xfrm>
          <a:prstGeom prst="rect">
            <a:avLst/>
          </a:prstGeom>
        </p:spPr>
      </p:pic>
      <p:sp>
        <p:nvSpPr>
          <p:cNvPr id="1" name="object 1"/>
          <p:cNvSpPr/>
          <p:nvPr/>
        </p:nvSpPr>
        <p:spPr>
          <a:xfrm>
            <a:off x="8967216" y="71628"/>
            <a:ext cx="758952" cy="768096"/>
          </a:xfrm>
          <a:custGeom>
            <a:avLst/>
            <a:gdLst/>
            <a:ahLst/>
            <a:cxnLst/>
            <a:rect l="l" t="t" r="r" b="b"/>
            <a:pathLst>
              <a:path w="758952" h="768096">
                <a:moveTo>
                  <a:pt x="0" y="768096"/>
                </a:moveTo>
                <a:lnTo>
                  <a:pt x="0" y="0"/>
                </a:lnTo>
                <a:lnTo>
                  <a:pt x="758952" y="0"/>
                </a:lnTo>
                <a:lnTo>
                  <a:pt x="758952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533400" y="3230880"/>
            <a:ext cx="9241536" cy="2976372"/>
          </a:xfrm>
          <a:custGeom>
            <a:avLst/>
            <a:gdLst/>
            <a:ahLst/>
            <a:cxnLst/>
            <a:rect l="l" t="t" r="r" b="b"/>
            <a:pathLst>
              <a:path w="9241536" h="2976372">
                <a:moveTo>
                  <a:pt x="0" y="2976372"/>
                </a:moveTo>
                <a:lnTo>
                  <a:pt x="0" y="0"/>
                </a:lnTo>
                <a:lnTo>
                  <a:pt x="9241536" y="0"/>
                </a:lnTo>
                <a:lnTo>
                  <a:pt x="9241536" y="2976372"/>
                </a:lnTo>
                <a:lnTo>
                  <a:pt x="0" y="2976372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2108" y="958596"/>
            <a:ext cx="8604504" cy="2302763"/>
          </a:xfrm>
          <a:custGeom>
            <a:avLst/>
            <a:gdLst/>
            <a:ahLst/>
            <a:cxnLst/>
            <a:rect l="l" t="t" r="r" b="b"/>
            <a:pathLst>
              <a:path w="8604504" h="2302763">
                <a:moveTo>
                  <a:pt x="0" y="2302763"/>
                </a:moveTo>
                <a:lnTo>
                  <a:pt x="0" y="0"/>
                </a:lnTo>
                <a:lnTo>
                  <a:pt x="8604504" y="0"/>
                </a:lnTo>
                <a:lnTo>
                  <a:pt x="8604504" y="2302763"/>
                </a:lnTo>
                <a:lnTo>
                  <a:pt x="0" y="2302763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4566" y="1258188"/>
            <a:ext cx="3952113" cy="425196"/>
          </a:xfrm>
          <a:prstGeom prst="rect">
            <a:avLst/>
          </a:prstGeom>
        </p:spPr>
      </p:pic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4566" y="1684909"/>
            <a:ext cx="5547106" cy="425196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4566" y="2111324"/>
            <a:ext cx="4807204" cy="425501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64566" y="2534157"/>
            <a:ext cx="1536572" cy="425196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73852" y="958596"/>
            <a:ext cx="4101085" cy="3412236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92673" y="4528058"/>
            <a:ext cx="2793492" cy="30480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92673" y="4832553"/>
            <a:ext cx="2470784" cy="305105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92673" y="5138039"/>
            <a:ext cx="3797427" cy="304800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92673" y="5441289"/>
            <a:ext cx="609600" cy="30480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6349873" y="5491200"/>
            <a:ext cx="259343" cy="25450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Calibri"/>
                <a:cs typeface="Calibri"/>
              </a:rPr>
              <a:t>«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481318" y="5441289"/>
            <a:ext cx="1766950" cy="304800"/>
          </a:xfrm>
          <a:prstGeom prst="rect">
            <a:avLst/>
          </a:prstGeom>
        </p:spPr>
      </p:pic>
      <p:pic>
        <p:nvPicPr>
          <p:cNvPr id="1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892673" y="5746089"/>
            <a:ext cx="3499485" cy="30480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217152" y="5796000"/>
            <a:ext cx="259344" cy="25450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b0f0"/>
                </a:solidFill>
                <a:latin typeface="Calibri"/>
                <a:cs typeface="Calibri"/>
              </a:rPr>
              <a:t>»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602226" y="6427317"/>
            <a:ext cx="836295" cy="365760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98648" y="252984"/>
            <a:ext cx="661416" cy="472440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62130" y="163096"/>
            <a:ext cx="502481" cy="643112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4151" y="263652"/>
            <a:ext cx="431292" cy="583692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022603" y="318516"/>
            <a:ext cx="1069848" cy="362712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9060" y="3259836"/>
            <a:ext cx="5576315" cy="29672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906000" cy="6857999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11996" y="285026"/>
            <a:ext cx="499872" cy="424650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419856" y="1684019"/>
            <a:ext cx="3064764" cy="187147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210970" y="2146846"/>
            <a:ext cx="928093" cy="41020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585858"/>
                </a:solidFill>
                <a:latin typeface="Arial"/>
                <a:cs typeface="Arial"/>
              </a:rPr>
              <a:t>Мэрия</a:t>
            </a:r>
            <a:endParaRPr sz="1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9" spc="10" dirty="0">
                <a:solidFill>
                  <a:srgbClr val="585858"/>
                </a:solidFill>
                <a:latin typeface="Arial"/>
                <a:cs typeface="Arial"/>
              </a:rPr>
              <a:t>г. Череповца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8828" y="2112264"/>
            <a:ext cx="504444" cy="580644"/>
          </a:xfrm>
          <a:prstGeom prst="rect">
            <a:avLst/>
          </a:prstGeom>
        </p:spPr>
      </p:pic>
      <p:pic>
        <p:nvPicPr>
          <p:cNvPr id="25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71525" y="1594104"/>
            <a:ext cx="1977135" cy="304800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28828" y="2813303"/>
            <a:ext cx="1475232" cy="4632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87452"/>
            <a:ext cx="5841492" cy="1150620"/>
          </a:xfrm>
          <a:custGeom>
            <a:avLst/>
            <a:gdLst/>
            <a:ahLst/>
            <a:cxnLst/>
            <a:rect l="l" t="t" r="r" b="b"/>
            <a:pathLst>
              <a:path w="5841492" h="1150620">
                <a:moveTo>
                  <a:pt x="0" y="1150620"/>
                </a:moveTo>
                <a:lnTo>
                  <a:pt x="0" y="0"/>
                </a:lnTo>
                <a:lnTo>
                  <a:pt x="5841492" y="0"/>
                </a:lnTo>
                <a:lnTo>
                  <a:pt x="5841492" y="1150620"/>
                </a:lnTo>
                <a:lnTo>
                  <a:pt x="0" y="115062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440" y="274574"/>
            <a:ext cx="5897118" cy="487680"/>
          </a:xfrm>
          <a:prstGeom prst="rect">
            <a:avLst/>
          </a:prstGeom>
        </p:spPr>
      </p:pic>
      <p:pic>
        <p:nvPicPr>
          <p:cNvPr id="28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440" y="761949"/>
            <a:ext cx="2525776" cy="487985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626473" y="6596535"/>
            <a:ext cx="112697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19" b="1" spc="10" dirty="0">
                <a:solidFill>
                  <a:srgbClr val="a7a7a7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9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09625" y="4905502"/>
            <a:ext cx="1188059" cy="333756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527937" y="4905502"/>
            <a:ext cx="1796922" cy="333756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24053" y="5243830"/>
            <a:ext cx="1372997" cy="33375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300861" y="5226359"/>
            <a:ext cx="81994" cy="33969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2080" spc="10" dirty="0">
                <a:solidFill>
                  <a:srgbClr val="00b0f0"/>
                </a:solidFill>
                <a:latin typeface="Impact"/>
                <a:cs typeface="Impact"/>
              </a:rPr>
              <a:t>-</a:t>
            </a:r>
            <a:endParaRPr sz="2000">
              <a:latin typeface="Impact"/>
              <a:cs typeface="Impact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383157" y="5243830"/>
            <a:ext cx="2276856" cy="33375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738616" y="211836"/>
            <a:ext cx="822960" cy="768096"/>
          </a:xfrm>
          <a:custGeom>
            <a:avLst/>
            <a:gdLst/>
            <a:ahLst/>
            <a:cxnLst/>
            <a:rect l="l" t="t" r="r" b="b"/>
            <a:pathLst>
              <a:path w="822960" h="768096">
                <a:moveTo>
                  <a:pt x="0" y="768096"/>
                </a:moveTo>
                <a:lnTo>
                  <a:pt x="0" y="0"/>
                </a:lnTo>
                <a:lnTo>
                  <a:pt x="822960" y="0"/>
                </a:lnTo>
                <a:lnTo>
                  <a:pt x="822960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38260" y="144780"/>
            <a:ext cx="758952" cy="768095"/>
          </a:xfrm>
          <a:custGeom>
            <a:avLst/>
            <a:gdLst/>
            <a:ahLst/>
            <a:cxnLst/>
            <a:rect l="l" t="t" r="r" b="b"/>
            <a:pathLst>
              <a:path w="758952" h="768095">
                <a:moveTo>
                  <a:pt x="0" y="768096"/>
                </a:moveTo>
                <a:lnTo>
                  <a:pt x="0" y="0"/>
                </a:lnTo>
                <a:lnTo>
                  <a:pt x="758952" y="0"/>
                </a:lnTo>
                <a:lnTo>
                  <a:pt x="758952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33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97340" y="292607"/>
            <a:ext cx="661416" cy="472440"/>
          </a:xfrm>
          <a:prstGeom prst="rect">
            <a:avLst/>
          </a:prstGeom>
        </p:spPr>
      </p:pic>
      <p:pic>
        <p:nvPicPr>
          <p:cNvPr id="34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660823" y="202720"/>
            <a:ext cx="502480" cy="643112"/>
          </a:xfrm>
          <a:prstGeom prst="rect">
            <a:avLst/>
          </a:prstGeom>
        </p:spPr>
      </p:pic>
      <p:pic>
        <p:nvPicPr>
          <p:cNvPr id="35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10756" y="301752"/>
            <a:ext cx="431292" cy="585216"/>
          </a:xfrm>
          <a:prstGeom prst="rect">
            <a:avLst/>
          </a:prstGeom>
        </p:spPr>
      </p:pic>
      <p:pic>
        <p:nvPicPr>
          <p:cNvPr id="36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79207" y="358140"/>
            <a:ext cx="1069848" cy="362712"/>
          </a:xfrm>
          <a:prstGeom prst="rect">
            <a:avLst/>
          </a:prstGeom>
        </p:spPr>
      </p:pic>
      <p:pic>
        <p:nvPicPr>
          <p:cNvPr id="37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98334" y="2405456"/>
            <a:ext cx="1948561" cy="27462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297035" y="2392957"/>
            <a:ext cx="67298" cy="27880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585858"/>
                </a:solidFill>
                <a:latin typeface="Impact"/>
                <a:cs typeface="Impact"/>
              </a:rPr>
              <a:t>-</a:t>
            </a:r>
            <a:endParaRPr sz="1700">
              <a:latin typeface="Impact"/>
              <a:cs typeface="Impact"/>
            </a:endParaRPr>
          </a:p>
        </p:txBody>
      </p:sp>
      <p:pic>
        <p:nvPicPr>
          <p:cNvPr id="38" name="Image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21193" y="2678938"/>
            <a:ext cx="2045969" cy="274320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19677" y="5942685"/>
            <a:ext cx="1948561" cy="27432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5818378" y="5930189"/>
            <a:ext cx="67208" cy="27843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585858"/>
                </a:solidFill>
                <a:latin typeface="Impact"/>
                <a:cs typeface="Impact"/>
              </a:rPr>
              <a:t>-</a:t>
            </a:r>
            <a:endParaRPr sz="1700">
              <a:latin typeface="Impact"/>
              <a:cs typeface="Impact"/>
            </a:endParaRPr>
          </a:p>
        </p:txBody>
      </p:sp>
      <p:pic>
        <p:nvPicPr>
          <p:cNvPr id="40" name="Image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53205" y="6215481"/>
            <a:ext cx="1960499" cy="274320"/>
          </a:xfrm>
          <a:prstGeom prst="rect">
            <a:avLst/>
          </a:prstGeom>
        </p:spPr>
      </p:pic>
      <p:pic>
        <p:nvPicPr>
          <p:cNvPr id="41" name="Image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35508" y="4089781"/>
            <a:ext cx="2615438" cy="274320"/>
          </a:xfrm>
          <a:prstGeom prst="rect">
            <a:avLst/>
          </a:prstGeom>
        </p:spPr>
      </p:pic>
      <p:pic>
        <p:nvPicPr>
          <p:cNvPr id="42" name="Image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67868" y="4364101"/>
            <a:ext cx="1967103" cy="274320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71014" y="4364101"/>
            <a:ext cx="1110081" cy="274320"/>
          </a:xfrm>
          <a:prstGeom prst="rect">
            <a:avLst/>
          </a:prstGeom>
        </p:spPr>
      </p:pic>
      <p:pic>
        <p:nvPicPr>
          <p:cNvPr id="44" name="Image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795649" y="4090162"/>
            <a:ext cx="2996945" cy="274320"/>
          </a:xfrm>
          <a:prstGeom prst="rect">
            <a:avLst/>
          </a:prstGeom>
        </p:spPr>
      </p:pic>
      <p:pic>
        <p:nvPicPr>
          <p:cNvPr id="45" name="Image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86149" y="4364736"/>
            <a:ext cx="2554097" cy="274320"/>
          </a:xfrm>
          <a:prstGeom prst="rect">
            <a:avLst/>
          </a:prstGeom>
        </p:spPr>
      </p:pic>
      <p:pic>
        <p:nvPicPr>
          <p:cNvPr id="46" name="Image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44486" y="5731764"/>
            <a:ext cx="1187704" cy="333756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456553" y="6066739"/>
            <a:ext cx="3197860" cy="334061"/>
          </a:xfrm>
          <a:prstGeom prst="rect">
            <a:avLst/>
          </a:prstGeom>
        </p:spPr>
      </p:pic>
      <p:pic>
        <p:nvPicPr>
          <p:cNvPr id="48" name="Image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543421" y="6402629"/>
            <a:ext cx="3007741" cy="333756"/>
          </a:xfrm>
          <a:prstGeom prst="rect">
            <a:avLst/>
          </a:prstGeom>
        </p:spPr>
      </p:pic>
      <p:pic>
        <p:nvPicPr>
          <p:cNvPr id="49" name="Image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060690" y="4778705"/>
            <a:ext cx="972921" cy="274625"/>
          </a:xfrm>
          <a:prstGeom prst="rect">
            <a:avLst/>
          </a:prstGeom>
        </p:spPr>
      </p:pic>
      <p:pic>
        <p:nvPicPr>
          <p:cNvPr id="50" name="Image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35266" y="5053584"/>
            <a:ext cx="2451227" cy="274320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673593" y="5327904"/>
            <a:ext cx="1715642" cy="274320"/>
          </a:xfrm>
          <a:prstGeom prst="rect">
            <a:avLst/>
          </a:prstGeom>
        </p:spPr>
      </p:pic>
      <p:pic>
        <p:nvPicPr>
          <p:cNvPr id="52" name="Image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42842" y="5071618"/>
            <a:ext cx="2695067" cy="274320"/>
          </a:xfrm>
          <a:prstGeom prst="rect">
            <a:avLst/>
          </a:prstGeom>
        </p:spPr>
      </p:pic>
      <p:pic>
        <p:nvPicPr>
          <p:cNvPr id="53" name="Image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28058" y="5345887"/>
            <a:ext cx="1473073" cy="274320"/>
          </a:xfrm>
          <a:prstGeom prst="rect">
            <a:avLst/>
          </a:prstGeom>
        </p:spPr>
      </p:pic>
      <p:pic>
        <p:nvPicPr>
          <p:cNvPr id="54" name="Image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82942" y="4037965"/>
            <a:ext cx="2305430" cy="274320"/>
          </a:xfrm>
          <a:prstGeom prst="rect">
            <a:avLst/>
          </a:prstGeom>
        </p:spPr>
      </p:pic>
      <p:pic>
        <p:nvPicPr>
          <p:cNvPr id="55" name="Image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36281" y="4312285"/>
            <a:ext cx="2153285" cy="274320"/>
          </a:xfrm>
          <a:prstGeom prst="rect">
            <a:avLst/>
          </a:prstGeom>
        </p:spPr>
      </p:pic>
      <p:pic>
        <p:nvPicPr>
          <p:cNvPr id="56" name="Image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98410" y="3179318"/>
            <a:ext cx="994867" cy="27432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427466" y="3166821"/>
            <a:ext cx="67209" cy="27843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585858"/>
                </a:solidFill>
                <a:latin typeface="Impact"/>
                <a:cs typeface="Impact"/>
              </a:rPr>
              <a:t>-</a:t>
            </a:r>
            <a:endParaRPr sz="1700">
              <a:latin typeface="Impact"/>
              <a:cs typeface="Impact"/>
            </a:endParaRPr>
          </a:p>
        </p:txBody>
      </p:sp>
      <p:pic>
        <p:nvPicPr>
          <p:cNvPr id="57" name="Image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494776" y="3179318"/>
            <a:ext cx="970788" cy="274320"/>
          </a:xfrm>
          <a:prstGeom prst="rect">
            <a:avLst/>
          </a:prstGeom>
        </p:spPr>
      </p:pic>
      <p:pic>
        <p:nvPicPr>
          <p:cNvPr id="58" name="Image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92314" y="3452114"/>
            <a:ext cx="1830832" cy="274320"/>
          </a:xfrm>
          <a:prstGeom prst="rect">
            <a:avLst/>
          </a:prstGeom>
        </p:spPr>
      </p:pic>
      <p:pic>
        <p:nvPicPr>
          <p:cNvPr id="59" name="Image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922007" y="1538351"/>
            <a:ext cx="2497201" cy="274320"/>
          </a:xfrm>
          <a:prstGeom prst="rect">
            <a:avLst/>
          </a:prstGeom>
        </p:spPr>
      </p:pic>
      <p:pic>
        <p:nvPicPr>
          <p:cNvPr id="60" name="Image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58000" y="1812671"/>
            <a:ext cx="2555494" cy="274320"/>
          </a:xfrm>
          <a:prstGeom prst="rect">
            <a:avLst/>
          </a:prstGeom>
        </p:spPr>
      </p:pic>
      <p:pic>
        <p:nvPicPr>
          <p:cNvPr id="61" name="Image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68908" y="5921654"/>
            <a:ext cx="1490218" cy="27432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2493518" y="5909157"/>
            <a:ext cx="67208" cy="27843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solidFill>
                  <a:srgbClr val="585858"/>
                </a:solidFill>
                <a:latin typeface="Impact"/>
                <a:cs typeface="Impact"/>
              </a:rPr>
              <a:t>-</a:t>
            </a:r>
            <a:endParaRPr sz="1700">
              <a:latin typeface="Impact"/>
              <a:cs typeface="Impact"/>
            </a:endParaRPr>
          </a:p>
        </p:txBody>
      </p:sp>
      <p:pic>
        <p:nvPicPr>
          <p:cNvPr id="62" name="Image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57200" y="6194450"/>
            <a:ext cx="2206117" cy="274320"/>
          </a:xfrm>
          <a:prstGeom prst="rect">
            <a:avLst/>
          </a:prstGeom>
        </p:spPr>
      </p:pic>
      <p:pic>
        <p:nvPicPr>
          <p:cNvPr id="63" name="Image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505710" y="6194450"/>
            <a:ext cx="921715" cy="274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906000" cy="6857999"/>
          </a:xfrm>
          <a:prstGeom prst="rect">
            <a:avLst/>
          </a:prstGeom>
        </p:spPr>
      </p:pic>
      <p:pic>
        <p:nvPicPr>
          <p:cNvPr id="65" name="Image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11996" y="285026"/>
            <a:ext cx="499872" cy="42465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2860" y="164592"/>
            <a:ext cx="4221480" cy="1303019"/>
          </a:xfrm>
          <a:custGeom>
            <a:avLst/>
            <a:gdLst/>
            <a:ahLst/>
            <a:cxnLst/>
            <a:rect l="l" t="t" r="r" b="b"/>
            <a:pathLst>
              <a:path w="4221480" h="1303019">
                <a:moveTo>
                  <a:pt x="0" y="1303020"/>
                </a:moveTo>
                <a:lnTo>
                  <a:pt x="0" y="0"/>
                </a:lnTo>
                <a:lnTo>
                  <a:pt x="4221480" y="0"/>
                </a:lnTo>
                <a:lnTo>
                  <a:pt x="4221480" y="1303020"/>
                </a:lnTo>
                <a:lnTo>
                  <a:pt x="0" y="130302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66" name="Image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1381" y="175006"/>
            <a:ext cx="2425192" cy="425195"/>
          </a:xfrm>
          <a:prstGeom prst="rect">
            <a:avLst/>
          </a:prstGeom>
        </p:spPr>
      </p:pic>
      <p:pic>
        <p:nvPicPr>
          <p:cNvPr id="67" name="Image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1381" y="601725"/>
            <a:ext cx="4066285" cy="425196"/>
          </a:xfrm>
          <a:prstGeom prst="rect">
            <a:avLst/>
          </a:prstGeom>
        </p:spPr>
      </p:pic>
      <p:pic>
        <p:nvPicPr>
          <p:cNvPr id="68" name="Image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1381" y="1028141"/>
            <a:ext cx="3736594" cy="425501"/>
          </a:xfrm>
          <a:prstGeom prst="rect">
            <a:avLst/>
          </a:prstGeom>
        </p:spPr>
      </p:pic>
      <p:pic>
        <p:nvPicPr>
          <p:cNvPr id="69" name="Image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48437" y="4543679"/>
            <a:ext cx="2946019" cy="304800"/>
          </a:xfrm>
          <a:prstGeom prst="rect">
            <a:avLst/>
          </a:prstGeom>
        </p:spPr>
      </p:pic>
      <p:pic>
        <p:nvPicPr>
          <p:cNvPr id="70" name="Image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6714" y="4848479"/>
            <a:ext cx="1885060" cy="304800"/>
          </a:xfrm>
          <a:prstGeom prst="rect">
            <a:avLst/>
          </a:prstGeom>
        </p:spPr>
      </p:pic>
      <p:pic>
        <p:nvPicPr>
          <p:cNvPr id="71" name="Image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17569" y="4534230"/>
            <a:ext cx="2158365" cy="305105"/>
          </a:xfrm>
          <a:prstGeom prst="rect">
            <a:avLst/>
          </a:prstGeom>
        </p:spPr>
      </p:pic>
      <p:pic>
        <p:nvPicPr>
          <p:cNvPr id="72" name="Image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752977" y="4839589"/>
            <a:ext cx="2472436" cy="304800"/>
          </a:xfrm>
          <a:prstGeom prst="rect">
            <a:avLst/>
          </a:prstGeom>
        </p:spPr>
      </p:pic>
      <p:pic>
        <p:nvPicPr>
          <p:cNvPr id="73" name="Image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52621" y="5144389"/>
            <a:ext cx="2023744" cy="304800"/>
          </a:xfrm>
          <a:prstGeom prst="rect">
            <a:avLst/>
          </a:prstGeom>
        </p:spPr>
      </p:pic>
      <p:pic>
        <p:nvPicPr>
          <p:cNvPr id="74" name="Image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57618" y="4553712"/>
            <a:ext cx="2272156" cy="304800"/>
          </a:xfrm>
          <a:prstGeom prst="rect">
            <a:avLst/>
          </a:prstGeom>
        </p:spPr>
      </p:pic>
      <p:pic>
        <p:nvPicPr>
          <p:cNvPr id="75" name="Image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78369" y="4858512"/>
            <a:ext cx="2372867" cy="30480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316992" y="3939540"/>
            <a:ext cx="2375916" cy="525779"/>
          </a:xfrm>
          <a:custGeom>
            <a:avLst/>
            <a:gdLst/>
            <a:ahLst/>
            <a:cxnLst/>
            <a:rect l="l" t="t" r="r" b="b"/>
            <a:pathLst>
              <a:path w="2375916" h="525779">
                <a:moveTo>
                  <a:pt x="0" y="525780"/>
                </a:moveTo>
                <a:lnTo>
                  <a:pt x="0" y="0"/>
                </a:lnTo>
                <a:lnTo>
                  <a:pt x="2375916" y="0"/>
                </a:lnTo>
                <a:lnTo>
                  <a:pt x="2375916" y="525780"/>
                </a:lnTo>
                <a:lnTo>
                  <a:pt x="0" y="52578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76" name="Image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2447" y="4020947"/>
            <a:ext cx="1830832" cy="36576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674364" y="3951732"/>
            <a:ext cx="2375916" cy="525780"/>
          </a:xfrm>
          <a:custGeom>
            <a:avLst/>
            <a:gdLst/>
            <a:ahLst/>
            <a:cxnLst/>
            <a:rect l="l" t="t" r="r" b="b"/>
            <a:pathLst>
              <a:path w="2375916" h="525780">
                <a:moveTo>
                  <a:pt x="0" y="525780"/>
                </a:moveTo>
                <a:lnTo>
                  <a:pt x="0" y="0"/>
                </a:lnTo>
                <a:lnTo>
                  <a:pt x="2375916" y="0"/>
                </a:lnTo>
                <a:lnTo>
                  <a:pt x="2375916" y="525780"/>
                </a:lnTo>
                <a:lnTo>
                  <a:pt x="0" y="52578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77" name="Image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21836" y="4032758"/>
            <a:ext cx="1871471" cy="36576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7141464" y="3966971"/>
            <a:ext cx="2375916" cy="525780"/>
          </a:xfrm>
          <a:custGeom>
            <a:avLst/>
            <a:gdLst/>
            <a:ahLst/>
            <a:cxnLst/>
            <a:rect l="l" t="t" r="r" b="b"/>
            <a:pathLst>
              <a:path w="2375916" h="525780">
                <a:moveTo>
                  <a:pt x="0" y="525781"/>
                </a:moveTo>
                <a:lnTo>
                  <a:pt x="0" y="0"/>
                </a:lnTo>
                <a:lnTo>
                  <a:pt x="2375916" y="0"/>
                </a:lnTo>
                <a:lnTo>
                  <a:pt x="2375916" y="525781"/>
                </a:lnTo>
                <a:lnTo>
                  <a:pt x="0" y="525781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78" name="Image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85888" y="4047998"/>
            <a:ext cx="1878203" cy="365760"/>
          </a:xfrm>
          <a:prstGeom prst="rect">
            <a:avLst/>
          </a:prstGeom>
        </p:spPr>
      </p:pic>
      <p:pic>
        <p:nvPicPr>
          <p:cNvPr id="79" name="Image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97052" y="2514600"/>
            <a:ext cx="1417320" cy="1418844"/>
          </a:xfrm>
          <a:prstGeom prst="rect">
            <a:avLst/>
          </a:prstGeom>
        </p:spPr>
      </p:pic>
      <p:pic>
        <p:nvPicPr>
          <p:cNvPr id="80" name="Image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50208" y="2366772"/>
            <a:ext cx="1798320" cy="1799844"/>
          </a:xfrm>
          <a:prstGeom prst="rect">
            <a:avLst/>
          </a:prstGeom>
        </p:spPr>
      </p:pic>
      <p:pic>
        <p:nvPicPr>
          <p:cNvPr id="81" name="Image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613904" y="2395728"/>
            <a:ext cx="1444752" cy="144322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539605" y="6524021"/>
            <a:ext cx="112866" cy="22654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19" b="1" spc="10" dirty="0">
                <a:solidFill>
                  <a:srgbClr val="a7a7a7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738616" y="211836"/>
            <a:ext cx="822960" cy="768096"/>
          </a:xfrm>
          <a:custGeom>
            <a:avLst/>
            <a:gdLst/>
            <a:ahLst/>
            <a:cxnLst/>
            <a:rect l="l" t="t" r="r" b="b"/>
            <a:pathLst>
              <a:path w="822960" h="768096">
                <a:moveTo>
                  <a:pt x="0" y="768096"/>
                </a:moveTo>
                <a:lnTo>
                  <a:pt x="0" y="0"/>
                </a:lnTo>
                <a:lnTo>
                  <a:pt x="822960" y="0"/>
                </a:lnTo>
                <a:lnTo>
                  <a:pt x="822960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8938260" y="144780"/>
            <a:ext cx="758952" cy="768095"/>
          </a:xfrm>
          <a:custGeom>
            <a:avLst/>
            <a:gdLst/>
            <a:ahLst/>
            <a:cxnLst/>
            <a:rect l="l" t="t" r="r" b="b"/>
            <a:pathLst>
              <a:path w="758952" h="768095">
                <a:moveTo>
                  <a:pt x="0" y="768096"/>
                </a:moveTo>
                <a:lnTo>
                  <a:pt x="0" y="0"/>
                </a:lnTo>
                <a:lnTo>
                  <a:pt x="758952" y="0"/>
                </a:lnTo>
                <a:lnTo>
                  <a:pt x="758952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82" name="Image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97340" y="292607"/>
            <a:ext cx="661416" cy="472440"/>
          </a:xfrm>
          <a:prstGeom prst="rect">
            <a:avLst/>
          </a:prstGeom>
        </p:spPr>
      </p:pic>
      <p:pic>
        <p:nvPicPr>
          <p:cNvPr id="83" name="Image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660823" y="202720"/>
            <a:ext cx="502480" cy="643112"/>
          </a:xfrm>
          <a:prstGeom prst="rect">
            <a:avLst/>
          </a:prstGeom>
        </p:spPr>
      </p:pic>
      <p:pic>
        <p:nvPicPr>
          <p:cNvPr id="84" name="Image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10756" y="301752"/>
            <a:ext cx="431292" cy="585216"/>
          </a:xfrm>
          <a:prstGeom prst="rect">
            <a:avLst/>
          </a:prstGeom>
        </p:spPr>
      </p:pic>
      <p:pic>
        <p:nvPicPr>
          <p:cNvPr id="85" name="Image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79207" y="358140"/>
            <a:ext cx="1069848" cy="3627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906000" cy="6857999"/>
          </a:xfrm>
          <a:prstGeom prst="rect">
            <a:avLst/>
          </a:prstGeom>
        </p:spPr>
      </p:pic>
      <p:pic>
        <p:nvPicPr>
          <p:cNvPr id="87" name="Image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11996" y="285026"/>
            <a:ext cx="499872" cy="42465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554845" y="6478882"/>
            <a:ext cx="112697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19" b="1" spc="10" dirty="0">
                <a:solidFill>
                  <a:srgbClr val="a7a7a7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" y="160019"/>
            <a:ext cx="4887468" cy="964692"/>
          </a:xfrm>
          <a:custGeom>
            <a:avLst/>
            <a:gdLst/>
            <a:ahLst/>
            <a:cxnLst/>
            <a:rect l="l" t="t" r="r" b="b"/>
            <a:pathLst>
              <a:path w="4887468" h="964692">
                <a:moveTo>
                  <a:pt x="0" y="964693"/>
                </a:moveTo>
                <a:lnTo>
                  <a:pt x="0" y="0"/>
                </a:lnTo>
                <a:lnTo>
                  <a:pt x="4887468" y="0"/>
                </a:lnTo>
                <a:lnTo>
                  <a:pt x="4887468" y="964693"/>
                </a:lnTo>
                <a:lnTo>
                  <a:pt x="0" y="964693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88" name="Image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5402" y="291973"/>
            <a:ext cx="4395978" cy="350520"/>
          </a:xfrm>
          <a:prstGeom prst="rect">
            <a:avLst/>
          </a:prstGeom>
        </p:spPr>
      </p:pic>
      <p:pic>
        <p:nvPicPr>
          <p:cNvPr id="89" name="Image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5402" y="642569"/>
            <a:ext cx="3075304" cy="350824"/>
          </a:xfrm>
          <a:prstGeom prst="rect">
            <a:avLst/>
          </a:prstGeom>
        </p:spPr>
      </p:pic>
      <p:pic>
        <p:nvPicPr>
          <p:cNvPr id="90" name="Image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39624" y="1412748"/>
            <a:ext cx="2900172" cy="1885188"/>
          </a:xfrm>
          <a:prstGeom prst="rect">
            <a:avLst/>
          </a:prstGeom>
        </p:spPr>
      </p:pic>
      <p:pic>
        <p:nvPicPr>
          <p:cNvPr id="91" name="Image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53512" y="1412748"/>
            <a:ext cx="3637788" cy="1885188"/>
          </a:xfrm>
          <a:prstGeom prst="rect">
            <a:avLst/>
          </a:prstGeom>
        </p:spPr>
      </p:pic>
      <p:pic>
        <p:nvPicPr>
          <p:cNvPr id="92" name="Image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69024" y="1412748"/>
            <a:ext cx="3253740" cy="188518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7244" y="3419856"/>
            <a:ext cx="2813304" cy="1271016"/>
          </a:xfrm>
          <a:custGeom>
            <a:avLst/>
            <a:gdLst/>
            <a:ahLst/>
            <a:cxnLst/>
            <a:rect l="l" t="t" r="r" b="b"/>
            <a:pathLst>
              <a:path w="2813304" h="1271016">
                <a:moveTo>
                  <a:pt x="0" y="1271016"/>
                </a:moveTo>
                <a:lnTo>
                  <a:pt x="0" y="0"/>
                </a:lnTo>
                <a:lnTo>
                  <a:pt x="2813304" y="0"/>
                </a:lnTo>
                <a:lnTo>
                  <a:pt x="2813304" y="1271016"/>
                </a:lnTo>
                <a:lnTo>
                  <a:pt x="0" y="1271016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924556" y="3419856"/>
            <a:ext cx="3637787" cy="1271016"/>
          </a:xfrm>
          <a:custGeom>
            <a:avLst/>
            <a:gdLst/>
            <a:ahLst/>
            <a:cxnLst/>
            <a:rect l="l" t="t" r="r" b="b"/>
            <a:pathLst>
              <a:path w="3637787" h="1271016">
                <a:moveTo>
                  <a:pt x="0" y="1271016"/>
                </a:moveTo>
                <a:lnTo>
                  <a:pt x="0" y="0"/>
                </a:lnTo>
                <a:lnTo>
                  <a:pt x="3637787" y="0"/>
                </a:lnTo>
                <a:lnTo>
                  <a:pt x="3637787" y="1271016"/>
                </a:lnTo>
                <a:lnTo>
                  <a:pt x="0" y="1271016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620256" y="4806696"/>
            <a:ext cx="3247643" cy="1252728"/>
          </a:xfrm>
          <a:custGeom>
            <a:avLst/>
            <a:gdLst/>
            <a:ahLst/>
            <a:cxnLst/>
            <a:rect l="l" t="t" r="r" b="b"/>
            <a:pathLst>
              <a:path w="3247643" h="1252728">
                <a:moveTo>
                  <a:pt x="0" y="1252728"/>
                </a:moveTo>
                <a:lnTo>
                  <a:pt x="0" y="0"/>
                </a:lnTo>
                <a:lnTo>
                  <a:pt x="3247644" y="0"/>
                </a:lnTo>
                <a:lnTo>
                  <a:pt x="3247644" y="1252728"/>
                </a:lnTo>
                <a:lnTo>
                  <a:pt x="0" y="1252728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" name="text 1"/>
          <p:cNvSpPr txBox="1"/>
          <p:nvPr/>
        </p:nvSpPr>
        <p:spPr>
          <a:xfrm>
            <a:off x="169164" y="3418668"/>
            <a:ext cx="2629207" cy="112711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341376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Поиск надёжных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660" b="1" spc="10" dirty="0">
                <a:solidFill>
                  <a:srgbClr val="ffffff"/>
                </a:solidFill>
                <a:latin typeface="Arial"/>
                <a:cs typeface="Arial"/>
              </a:rPr>
              <a:t>партнёров для создания</a:t>
            </a:r>
            <a:endParaRPr sz="1600">
              <a:latin typeface="Arial"/>
              <a:cs typeface="Arial"/>
            </a:endParaRPr>
          </a:p>
          <a:p>
            <a:pPr marL="643128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совместных</a:t>
            </a:r>
            <a:endParaRPr sz="1900">
              <a:latin typeface="Arial"/>
              <a:cs typeface="Arial"/>
            </a:endParaRPr>
          </a:p>
          <a:p>
            <a:pPr marL="611124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производств</a:t>
            </a:r>
            <a:endParaRPr sz="19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134614" y="3601167"/>
            <a:ext cx="3258317" cy="83787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360" b="1" spc="10" dirty="0">
                <a:solidFill>
                  <a:srgbClr val="ffffff"/>
                </a:solidFill>
                <a:latin typeface="Arial"/>
                <a:cs typeface="Arial"/>
              </a:rPr>
              <a:t>Локализация производств в Р</a:t>
            </a:r>
            <a:endParaRPr sz="1300">
              <a:latin typeface="Arial"/>
              <a:cs typeface="Arial"/>
            </a:endParaRPr>
          </a:p>
          <a:p>
            <a:pPr marL="548639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оссии (Череповец)</a:t>
            </a:r>
            <a:endParaRPr sz="1900">
              <a:latin typeface="Arial"/>
              <a:cs typeface="Arial"/>
            </a:endParaRPr>
          </a:p>
          <a:p>
            <a:pPr marL="983233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«под ключ»</a:t>
            </a:r>
            <a:endParaRPr sz="19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380232" y="4969719"/>
            <a:ext cx="2780535" cy="83754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611123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Организация</a:t>
            </a:r>
            <a:endParaRPr sz="1900">
              <a:latin typeface="Arial"/>
              <a:cs typeface="Arial"/>
            </a:endParaRPr>
          </a:p>
          <a:p>
            <a:pPr marL="452627">
              <a:lnSpc>
                <a:spcPct val="100000"/>
              </a:lnSpc>
            </a:pPr>
            <a:r>
              <a:rPr sz="1900" b="1" spc="10" dirty="0">
                <a:solidFill>
                  <a:srgbClr val="ffffff"/>
                </a:solidFill>
                <a:latin typeface="Arial"/>
                <a:cs typeface="Arial"/>
              </a:rPr>
              <a:t>международных</a:t>
            </a:r>
            <a:endParaRPr sz="1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750" b="1" spc="10" dirty="0">
                <a:solidFill>
                  <a:srgbClr val="ffffff"/>
                </a:solidFill>
                <a:latin typeface="Arial"/>
                <a:cs typeface="Arial"/>
              </a:rPr>
              <a:t>конференций и форумов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44" y="3419856"/>
            <a:ext cx="2813304" cy="1271016"/>
          </a:xfrm>
          <a:custGeom>
            <a:avLst/>
            <a:gdLst/>
            <a:ahLst/>
            <a:cxnLst/>
            <a:rect l="l" t="t" r="r" b="b"/>
            <a:pathLst>
              <a:path w="2813304" h="1271016">
                <a:moveTo>
                  <a:pt x="0" y="1271016"/>
                </a:moveTo>
                <a:lnTo>
                  <a:pt x="0" y="0"/>
                </a:lnTo>
                <a:lnTo>
                  <a:pt x="2813304" y="0"/>
                </a:lnTo>
                <a:lnTo>
                  <a:pt x="2813304" y="1271016"/>
                </a:lnTo>
                <a:lnTo>
                  <a:pt x="0" y="1271016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24556" y="3419856"/>
            <a:ext cx="3637787" cy="1271016"/>
          </a:xfrm>
          <a:custGeom>
            <a:avLst/>
            <a:gdLst/>
            <a:ahLst/>
            <a:cxnLst/>
            <a:rect l="l" t="t" r="r" b="b"/>
            <a:pathLst>
              <a:path w="3637787" h="1271016">
                <a:moveTo>
                  <a:pt x="0" y="1271016"/>
                </a:moveTo>
                <a:lnTo>
                  <a:pt x="0" y="0"/>
                </a:lnTo>
                <a:lnTo>
                  <a:pt x="3637787" y="0"/>
                </a:lnTo>
                <a:lnTo>
                  <a:pt x="3637787" y="1271016"/>
                </a:lnTo>
                <a:lnTo>
                  <a:pt x="0" y="1271016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924556" y="4806696"/>
            <a:ext cx="3637787" cy="1309116"/>
          </a:xfrm>
          <a:custGeom>
            <a:avLst/>
            <a:gdLst/>
            <a:ahLst/>
            <a:cxnLst/>
            <a:rect l="l" t="t" r="r" b="b"/>
            <a:pathLst>
              <a:path w="3637787" h="1309116">
                <a:moveTo>
                  <a:pt x="0" y="1309116"/>
                </a:moveTo>
                <a:lnTo>
                  <a:pt x="0" y="0"/>
                </a:lnTo>
                <a:lnTo>
                  <a:pt x="3637787" y="0"/>
                </a:lnTo>
                <a:lnTo>
                  <a:pt x="3637787" y="1309116"/>
                </a:lnTo>
                <a:lnTo>
                  <a:pt x="0" y="1309116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620256" y="4806696"/>
            <a:ext cx="3247643" cy="1309116"/>
          </a:xfrm>
          <a:custGeom>
            <a:avLst/>
            <a:gdLst/>
            <a:ahLst/>
            <a:cxnLst/>
            <a:rect l="l" t="t" r="r" b="b"/>
            <a:pathLst>
              <a:path w="3247643" h="1309116">
                <a:moveTo>
                  <a:pt x="0" y="1309116"/>
                </a:moveTo>
                <a:lnTo>
                  <a:pt x="0" y="0"/>
                </a:lnTo>
                <a:lnTo>
                  <a:pt x="3247644" y="0"/>
                </a:lnTo>
                <a:lnTo>
                  <a:pt x="3247644" y="1309116"/>
                </a:lnTo>
                <a:lnTo>
                  <a:pt x="0" y="1309116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93" name="Image"/>
          <p:cNvPicPr>
            <a:picLocks noChangeAspect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9288" y="3445510"/>
            <a:ext cx="2311908" cy="242315"/>
          </a:xfrm>
          <a:prstGeom prst="rect">
            <a:avLst/>
          </a:prstGeom>
        </p:spPr>
      </p:pic>
      <p:pic>
        <p:nvPicPr>
          <p:cNvPr id="94" name="Image"/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69976" y="3689299"/>
            <a:ext cx="1953260" cy="242620"/>
          </a:xfrm>
          <a:prstGeom prst="rect">
            <a:avLst/>
          </a:prstGeom>
        </p:spPr>
      </p:pic>
      <p:pic>
        <p:nvPicPr>
          <p:cNvPr id="95" name="Image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58012" y="3933444"/>
            <a:ext cx="1388872" cy="242316"/>
          </a:xfrm>
          <a:prstGeom prst="rect">
            <a:avLst/>
          </a:prstGeom>
        </p:spPr>
      </p:pic>
      <p:pic>
        <p:nvPicPr>
          <p:cNvPr id="96" name="Image"/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85800" y="4177284"/>
            <a:ext cx="1742694" cy="242316"/>
          </a:xfrm>
          <a:prstGeom prst="rect">
            <a:avLst/>
          </a:prstGeom>
        </p:spPr>
      </p:pic>
      <p:pic>
        <p:nvPicPr>
          <p:cNvPr id="97" name="Image"/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53796" y="4416552"/>
            <a:ext cx="1745996" cy="242316"/>
          </a:xfrm>
          <a:prstGeom prst="rect">
            <a:avLst/>
          </a:prstGeom>
        </p:spPr>
      </p:pic>
      <p:pic>
        <p:nvPicPr>
          <p:cNvPr id="98" name="Image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842258" y="3583177"/>
            <a:ext cx="1882394" cy="259080"/>
          </a:xfrm>
          <a:prstGeom prst="rect">
            <a:avLst/>
          </a:prstGeom>
        </p:spPr>
      </p:pic>
      <p:pic>
        <p:nvPicPr>
          <p:cNvPr id="99" name="Image"/>
          <p:cNvPicPr>
            <a:picLocks noChangeAspect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226562" y="3842258"/>
            <a:ext cx="1860423" cy="259080"/>
          </a:xfrm>
          <a:prstGeom prst="rect">
            <a:avLst/>
          </a:prstGeom>
        </p:spPr>
      </p:pic>
      <p:pic>
        <p:nvPicPr>
          <p:cNvPr id="100" name="Image"/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976495" y="3842258"/>
            <a:ext cx="295656" cy="259080"/>
          </a:xfrm>
          <a:prstGeom prst="rect">
            <a:avLst/>
          </a:prstGeom>
        </p:spPr>
      </p:pic>
      <p:pic>
        <p:nvPicPr>
          <p:cNvPr id="101" name="Image"/>
          <p:cNvPicPr>
            <a:picLocks noChangeAspect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73091" y="3842258"/>
            <a:ext cx="1171702" cy="25908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3961130" y="4068694"/>
            <a:ext cx="306650" cy="54372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12191">
              <a:lnSpc>
                <a:spcPct val="100000"/>
              </a:lnSpc>
            </a:pP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endParaRPr sz="1700">
              <a:latin typeface="Arial Black"/>
              <a:cs typeface="Arial Black"/>
            </a:endParaRPr>
          </a:p>
          <a:p>
            <a:pPr marL="0">
              <a:lnSpc>
                <a:spcPct val="100000"/>
              </a:lnSpc>
            </a:pP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«</a:t>
            </a:r>
            <a:endParaRPr sz="1700">
              <a:latin typeface="Arial Black"/>
              <a:cs typeface="Arial Black"/>
            </a:endParaRPr>
          </a:p>
        </p:txBody>
      </p:sp>
      <p:pic>
        <p:nvPicPr>
          <p:cNvPr id="102" name="Image"/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057142" y="4101033"/>
            <a:ext cx="1488821" cy="2593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5348351" y="4068694"/>
            <a:ext cx="306650" cy="54372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48767">
              <a:lnSpc>
                <a:spcPct val="100000"/>
              </a:lnSpc>
            </a:pP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)</a:t>
            </a:r>
            <a:endParaRPr sz="1700">
              <a:latin typeface="Arial Black"/>
              <a:cs typeface="Arial Black"/>
            </a:endParaRPr>
          </a:p>
          <a:p>
            <a:pPr marL="0">
              <a:lnSpc>
                <a:spcPct val="100000"/>
              </a:lnSpc>
            </a:pPr>
            <a:r>
              <a:rPr sz="1700" spc="10" dirty="0">
                <a:solidFill>
                  <a:srgbClr val="ffffff"/>
                </a:solidFill>
                <a:latin typeface="Arial Black"/>
                <a:cs typeface="Arial Black"/>
              </a:rPr>
              <a:t>»</a:t>
            </a:r>
            <a:endParaRPr sz="1700">
              <a:latin typeface="Arial Black"/>
              <a:cs typeface="Arial Black"/>
            </a:endParaRPr>
          </a:p>
        </p:txBody>
      </p:sp>
      <p:pic>
        <p:nvPicPr>
          <p:cNvPr id="103" name="Image"/>
          <p:cNvPicPr>
            <a:picLocks noChangeAspect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105909" y="4360799"/>
            <a:ext cx="658368" cy="259080"/>
          </a:xfrm>
          <a:prstGeom prst="rect">
            <a:avLst/>
          </a:prstGeom>
        </p:spPr>
      </p:pic>
      <p:pic>
        <p:nvPicPr>
          <p:cNvPr id="104" name="Image"/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648454" y="4360799"/>
            <a:ext cx="874776" cy="259080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6630924" y="3429000"/>
            <a:ext cx="3236976" cy="1261872"/>
          </a:xfrm>
          <a:custGeom>
            <a:avLst/>
            <a:gdLst/>
            <a:ahLst/>
            <a:cxnLst/>
            <a:rect l="l" t="t" r="r" b="b"/>
            <a:pathLst>
              <a:path w="3236976" h="1261872">
                <a:moveTo>
                  <a:pt x="0" y="1261872"/>
                </a:moveTo>
                <a:lnTo>
                  <a:pt x="0" y="0"/>
                </a:lnTo>
                <a:lnTo>
                  <a:pt x="3236976" y="0"/>
                </a:lnTo>
                <a:lnTo>
                  <a:pt x="3236976" y="1261872"/>
                </a:lnTo>
                <a:lnTo>
                  <a:pt x="0" y="1261872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05" name="Image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81951" y="3734689"/>
            <a:ext cx="1737360" cy="259080"/>
          </a:xfrm>
          <a:prstGeom prst="rect">
            <a:avLst/>
          </a:prstGeom>
        </p:spPr>
      </p:pic>
      <p:pic>
        <p:nvPicPr>
          <p:cNvPr id="106" name="Image"/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84390" y="3993464"/>
            <a:ext cx="2345055" cy="259384"/>
          </a:xfrm>
          <a:prstGeom prst="rect">
            <a:avLst/>
          </a:prstGeom>
        </p:spPr>
      </p:pic>
      <p:pic>
        <p:nvPicPr>
          <p:cNvPr id="107" name="Image"/>
          <p:cNvPicPr>
            <a:picLocks noChangeAspect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92593" y="4253230"/>
            <a:ext cx="2074037" cy="25908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7244" y="4797552"/>
            <a:ext cx="2813304" cy="1322832"/>
          </a:xfrm>
          <a:custGeom>
            <a:avLst/>
            <a:gdLst/>
            <a:ahLst/>
            <a:cxnLst/>
            <a:rect l="l" t="t" r="r" b="b"/>
            <a:pathLst>
              <a:path w="2813304" h="1322832">
                <a:moveTo>
                  <a:pt x="0" y="1322832"/>
                </a:moveTo>
                <a:lnTo>
                  <a:pt x="0" y="0"/>
                </a:lnTo>
                <a:lnTo>
                  <a:pt x="2813304" y="0"/>
                </a:lnTo>
                <a:lnTo>
                  <a:pt x="2813304" y="1322832"/>
                </a:lnTo>
                <a:lnTo>
                  <a:pt x="0" y="1322832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08" name="Image"/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59536" y="5086477"/>
            <a:ext cx="1279017" cy="242316"/>
          </a:xfrm>
          <a:prstGeom prst="rect">
            <a:avLst/>
          </a:prstGeom>
        </p:spPr>
      </p:pic>
      <p:pic>
        <p:nvPicPr>
          <p:cNvPr id="109" name="Image"/>
          <p:cNvPicPr>
            <a:picLocks noChangeAspect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72084" y="5330317"/>
            <a:ext cx="1661668" cy="242316"/>
          </a:xfrm>
          <a:prstGeom prst="rect">
            <a:avLst/>
          </a:prstGeom>
        </p:spPr>
      </p:pic>
      <p:pic>
        <p:nvPicPr>
          <p:cNvPr id="110" name="Image"/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12648" y="5574182"/>
            <a:ext cx="1821434" cy="242620"/>
          </a:xfrm>
          <a:prstGeom prst="rect">
            <a:avLst/>
          </a:prstGeom>
        </p:spPr>
      </p:pic>
      <p:pic>
        <p:nvPicPr>
          <p:cNvPr id="111" name="Image"/>
          <p:cNvPicPr>
            <a:picLocks noChangeAspect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918203" y="5058791"/>
            <a:ext cx="1741043" cy="242316"/>
          </a:xfrm>
          <a:prstGeom prst="rect">
            <a:avLst/>
          </a:prstGeom>
        </p:spPr>
      </p:pic>
      <p:pic>
        <p:nvPicPr>
          <p:cNvPr id="112" name="Image"/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701796" y="5302631"/>
            <a:ext cx="2181478" cy="242316"/>
          </a:xfrm>
          <a:prstGeom prst="rect">
            <a:avLst/>
          </a:prstGeom>
        </p:spPr>
      </p:pic>
      <p:pic>
        <p:nvPicPr>
          <p:cNvPr id="113" name="Image"/>
          <p:cNvPicPr>
            <a:picLocks noChangeAspect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232150" y="5546445"/>
            <a:ext cx="1807464" cy="242316"/>
          </a:xfrm>
          <a:prstGeom prst="rect">
            <a:avLst/>
          </a:prstGeom>
        </p:spPr>
      </p:pic>
      <p:pic>
        <p:nvPicPr>
          <p:cNvPr id="114" name="Image"/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4942332" y="5546445"/>
            <a:ext cx="316992" cy="242316"/>
          </a:xfrm>
          <a:prstGeom prst="rect">
            <a:avLst/>
          </a:prstGeom>
        </p:spPr>
      </p:pic>
      <p:pic>
        <p:nvPicPr>
          <p:cNvPr id="115" name="Image"/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46548" y="5546445"/>
            <a:ext cx="1261351" cy="242316"/>
          </a:xfrm>
          <a:prstGeom prst="rect">
            <a:avLst/>
          </a:prstGeom>
        </p:spPr>
      </p:pic>
      <p:pic>
        <p:nvPicPr>
          <p:cNvPr id="116" name="Image"/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441056" y="5202682"/>
            <a:ext cx="1741043" cy="242316"/>
          </a:xfrm>
          <a:prstGeom prst="rect">
            <a:avLst/>
          </a:prstGeom>
        </p:spPr>
      </p:pic>
      <p:pic>
        <p:nvPicPr>
          <p:cNvPr id="117" name="Image"/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317613" y="5446166"/>
            <a:ext cx="999591" cy="24262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8174481" y="5415199"/>
            <a:ext cx="67598" cy="28602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118" name="Image"/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241538" y="5446166"/>
            <a:ext cx="1130808" cy="2426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8609076" y="172212"/>
            <a:ext cx="822960" cy="768096"/>
          </a:xfrm>
          <a:custGeom>
            <a:avLst/>
            <a:gdLst/>
            <a:ahLst/>
            <a:cxnLst/>
            <a:rect l="l" t="t" r="r" b="b"/>
            <a:pathLst>
              <a:path w="822960" h="768096">
                <a:moveTo>
                  <a:pt x="0" y="768096"/>
                </a:moveTo>
                <a:lnTo>
                  <a:pt x="0" y="0"/>
                </a:lnTo>
                <a:lnTo>
                  <a:pt x="822960" y="0"/>
                </a:lnTo>
                <a:lnTo>
                  <a:pt x="822960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938260" y="144780"/>
            <a:ext cx="758952" cy="768095"/>
          </a:xfrm>
          <a:custGeom>
            <a:avLst/>
            <a:gdLst/>
            <a:ahLst/>
            <a:cxnLst/>
            <a:rect l="l" t="t" r="r" b="b"/>
            <a:pathLst>
              <a:path w="758952" h="768095">
                <a:moveTo>
                  <a:pt x="0" y="768096"/>
                </a:moveTo>
                <a:lnTo>
                  <a:pt x="0" y="0"/>
                </a:lnTo>
                <a:lnTo>
                  <a:pt x="758952" y="0"/>
                </a:lnTo>
                <a:lnTo>
                  <a:pt x="758952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19" name="Image"/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067800" y="292607"/>
            <a:ext cx="661416" cy="472440"/>
          </a:xfrm>
          <a:prstGeom prst="rect">
            <a:avLst/>
          </a:prstGeom>
        </p:spPr>
      </p:pic>
      <p:pic>
        <p:nvPicPr>
          <p:cNvPr id="120" name="Image"/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531283" y="202720"/>
            <a:ext cx="502481" cy="643112"/>
          </a:xfrm>
          <a:prstGeom prst="rect">
            <a:avLst/>
          </a:prstGeom>
        </p:spPr>
      </p:pic>
      <p:pic>
        <p:nvPicPr>
          <p:cNvPr id="121" name="Image"/>
          <p:cNvPicPr>
            <a:picLocks noChangeAspect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23304" y="301752"/>
            <a:ext cx="432816" cy="585216"/>
          </a:xfrm>
          <a:prstGeom prst="rect">
            <a:avLst/>
          </a:prstGeom>
        </p:spPr>
      </p:pic>
      <p:pic>
        <p:nvPicPr>
          <p:cNvPr id="122" name="Image"/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191756" y="358140"/>
            <a:ext cx="1069847" cy="362712"/>
          </a:xfrm>
          <a:prstGeom prst="rect">
            <a:avLst/>
          </a:prstGeom>
        </p:spPr>
      </p:pic>
      <p:pic>
        <p:nvPicPr>
          <p:cNvPr id="123" name="Image"/>
          <p:cNvPicPr>
            <a:picLocks noChangeAspect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38200" y="6115810"/>
            <a:ext cx="838200" cy="838200"/>
          </a:xfrm>
          <a:prstGeom prst="rect">
            <a:avLst/>
          </a:prstGeom>
        </p:spPr>
      </p:pic>
      <p:pic>
        <p:nvPicPr>
          <p:cNvPr id="124" name="Image"/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815084" y="6240780"/>
            <a:ext cx="2478023" cy="556260"/>
          </a:xfrm>
          <a:prstGeom prst="rect">
            <a:avLst/>
          </a:prstGeom>
        </p:spPr>
      </p:pic>
      <p:pic>
        <p:nvPicPr>
          <p:cNvPr id="125" name="Image"/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2484" y="6224015"/>
            <a:ext cx="723900" cy="5181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"/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9906000" cy="6857999"/>
          </a:xfrm>
          <a:prstGeom prst="rect">
            <a:avLst/>
          </a:prstGeom>
        </p:spPr>
      </p:pic>
      <p:pic>
        <p:nvPicPr>
          <p:cNvPr id="127" name="Image"/>
          <p:cNvPicPr>
            <a:picLocks noChangeAspect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11996" y="285026"/>
            <a:ext cx="499872" cy="42465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076450" y="4132326"/>
            <a:ext cx="2650236" cy="2438400"/>
          </a:xfrm>
          <a:custGeom>
            <a:avLst/>
            <a:gdLst/>
            <a:ahLst/>
            <a:cxnLst/>
            <a:rect l="l" t="t" r="r" b="b"/>
            <a:pathLst>
              <a:path w="2650236" h="2438400">
                <a:moveTo>
                  <a:pt x="0" y="2438400"/>
                </a:moveTo>
                <a:lnTo>
                  <a:pt x="0" y="0"/>
                </a:lnTo>
                <a:lnTo>
                  <a:pt x="2650236" y="0"/>
                </a:lnTo>
                <a:lnTo>
                  <a:pt x="2650236" y="2438400"/>
                </a:lnTo>
                <a:lnTo>
                  <a:pt x="0" y="2438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061972" y="4117848"/>
            <a:ext cx="2679192" cy="2467356"/>
          </a:xfrm>
          <a:custGeom>
            <a:avLst/>
            <a:gdLst/>
            <a:ahLst/>
            <a:cxnLst/>
            <a:rect l="l" t="t" r="r" b="b"/>
            <a:pathLst>
              <a:path w="2679192" h="2467356">
                <a:moveTo>
                  <a:pt x="14478" y="2452878"/>
                </a:moveTo>
                <a:lnTo>
                  <a:pt x="14478" y="14478"/>
                </a:lnTo>
                <a:lnTo>
                  <a:pt x="2664714" y="14478"/>
                </a:lnTo>
                <a:lnTo>
                  <a:pt x="2664714" y="2452878"/>
                </a:lnTo>
                <a:lnTo>
                  <a:pt x="14478" y="2452878"/>
                </a:lnTo>
                <a:close/>
              </a:path>
            </a:pathLst>
          </a:custGeom>
          <a:ln w="28956">
            <a:solidFill>
              <a:srgbClr val="00b0f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28" name="Image"/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5656" y="4797552"/>
            <a:ext cx="2145792" cy="2060448"/>
          </a:xfrm>
          <a:prstGeom prst="rect">
            <a:avLst/>
          </a:prstGeom>
        </p:spPr>
      </p:pic>
      <p:pic>
        <p:nvPicPr>
          <p:cNvPr id="129" name="Image"/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89560" y="4791456"/>
            <a:ext cx="2157984" cy="206654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622401" y="4966152"/>
            <a:ext cx="1542019" cy="95498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209" spc="10" dirty="0">
                <a:solidFill>
                  <a:srgbClr val="ffffff"/>
                </a:solidFill>
                <a:latin typeface="Arial"/>
                <a:cs typeface="Arial"/>
              </a:rPr>
              <a:t>Больше площадок,</a:t>
            </a:r>
            <a:endParaRPr sz="1200">
              <a:latin typeface="Arial"/>
              <a:cs typeface="Arial"/>
            </a:endParaRPr>
          </a:p>
          <a:p>
            <a:pPr marL="178308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бизнес-идей и</a:t>
            </a:r>
            <a:endParaRPr sz="16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49" spc="10" dirty="0">
                <a:solidFill>
                  <a:srgbClr val="ffffff"/>
                </a:solidFill>
                <a:latin typeface="Arial"/>
                <a:cs typeface="Arial"/>
              </a:rPr>
              <a:t>предложений на</a:t>
            </a:r>
            <a:endParaRPr sz="1100">
              <a:latin typeface="Arial"/>
              <a:cs typeface="Arial"/>
            </a:endParaRPr>
          </a:p>
          <a:p>
            <a:pPr marL="339851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портале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703478" y="6073749"/>
            <a:ext cx="1306859" cy="63178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910" b="1" spc="10" dirty="0">
                <a:solidFill>
                  <a:srgbClr val="ffffff"/>
                </a:solidFill>
                <a:latin typeface="Arial"/>
                <a:cs typeface="Arial"/>
              </a:rPr>
              <a:t>agr-city.ru,</a:t>
            </a:r>
            <a:endParaRPr sz="1900">
              <a:latin typeface="Arial"/>
              <a:cs typeface="Arial"/>
            </a:endParaRPr>
          </a:p>
          <a:p>
            <a:pPr marL="79248">
              <a:lnSpc>
                <a:spcPct val="100000"/>
              </a:lnSpc>
            </a:pPr>
            <a:r>
              <a:rPr sz="2120" b="1" spc="10" dirty="0">
                <a:solidFill>
                  <a:srgbClr val="ffffff"/>
                </a:solidFill>
                <a:latin typeface="Arial"/>
                <a:cs typeface="Arial"/>
              </a:rPr>
              <a:t>ia-cher.ru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30" name="Image"/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4144" y="3234182"/>
            <a:ext cx="3594227" cy="365760"/>
          </a:xfrm>
          <a:prstGeom prst="rect">
            <a:avLst/>
          </a:prstGeom>
        </p:spPr>
      </p:pic>
      <p:pic>
        <p:nvPicPr>
          <p:cNvPr id="131" name="Image"/>
          <p:cNvPicPr>
            <a:picLocks noChangeAspect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4144" y="3599942"/>
            <a:ext cx="916685" cy="365760"/>
          </a:xfrm>
          <a:prstGeom prst="rect">
            <a:avLst/>
          </a:prstGeom>
        </p:spPr>
      </p:pic>
      <p:pic>
        <p:nvPicPr>
          <p:cNvPr id="132" name="Image"/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77493" y="3599942"/>
            <a:ext cx="1812544" cy="36576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5115179" y="3528237"/>
            <a:ext cx="3161487" cy="100525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3390" b="1" spc="10" dirty="0">
                <a:solidFill>
                  <a:srgbClr val="393939"/>
                </a:solidFill>
                <a:latin typeface="Arial"/>
                <a:cs typeface="Arial"/>
              </a:rPr>
              <a:t>(8202) 20-19-28</a:t>
            </a:r>
            <a:endParaRPr sz="3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3390" b="1" spc="10" dirty="0">
                <a:solidFill>
                  <a:srgbClr val="393939"/>
                </a:solidFill>
                <a:latin typeface="Arial"/>
                <a:cs typeface="Arial"/>
              </a:rPr>
              <a:t>em@agr-city.ru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133" name="Image"/>
          <p:cNvPicPr>
            <a:picLocks noChangeAspect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32197" y="1336294"/>
            <a:ext cx="1728216" cy="487680"/>
          </a:xfrm>
          <a:prstGeom prst="rect">
            <a:avLst/>
          </a:prstGeom>
        </p:spPr>
      </p:pic>
      <p:pic>
        <p:nvPicPr>
          <p:cNvPr id="134" name="Image"/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32197" y="1890725"/>
            <a:ext cx="4646676" cy="487985"/>
          </a:xfrm>
          <a:prstGeom prst="rect">
            <a:avLst/>
          </a:prstGeom>
        </p:spPr>
      </p:pic>
      <p:pic>
        <p:nvPicPr>
          <p:cNvPr id="135" name="Image"/>
          <p:cNvPicPr>
            <a:picLocks noChangeAspect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132197" y="2447544"/>
            <a:ext cx="4393057" cy="48768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642094" y="6549900"/>
            <a:ext cx="112697" cy="22620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419" b="1" spc="10" dirty="0">
                <a:solidFill>
                  <a:srgbClr val="a7a7a7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6" name="Image"/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1031748"/>
            <a:ext cx="4728972" cy="2065020"/>
          </a:xfrm>
          <a:prstGeom prst="rect">
            <a:avLst/>
          </a:prstGeom>
        </p:spPr>
      </p:pic>
      <p:pic>
        <p:nvPicPr>
          <p:cNvPr id="137" name="Image"/>
          <p:cNvPicPr>
            <a:picLocks noChangeAspect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15798" y="1351534"/>
            <a:ext cx="4419092" cy="487680"/>
          </a:xfrm>
          <a:prstGeom prst="rect">
            <a:avLst/>
          </a:prstGeom>
        </p:spPr>
      </p:pic>
      <p:pic>
        <p:nvPicPr>
          <p:cNvPr id="138" name="Image"/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15798" y="1838909"/>
            <a:ext cx="3309112" cy="487985"/>
          </a:xfrm>
          <a:prstGeom prst="rect">
            <a:avLst/>
          </a:prstGeom>
        </p:spPr>
      </p:pic>
      <p:pic>
        <p:nvPicPr>
          <p:cNvPr id="139" name="Image"/>
          <p:cNvPicPr>
            <a:picLocks noChangeAspect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15798" y="2327148"/>
            <a:ext cx="4363720" cy="487679"/>
          </a:xfrm>
          <a:prstGeom prst="rect">
            <a:avLst/>
          </a:prstGeom>
        </p:spPr>
      </p:pic>
      <p:pic>
        <p:nvPicPr>
          <p:cNvPr id="140" name="Image"/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561844" y="4594860"/>
            <a:ext cx="1677924" cy="1511808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8738616" y="3048"/>
            <a:ext cx="822960" cy="768096"/>
          </a:xfrm>
          <a:custGeom>
            <a:avLst/>
            <a:gdLst/>
            <a:ahLst/>
            <a:cxnLst/>
            <a:rect l="l" t="t" r="r" b="b"/>
            <a:pathLst>
              <a:path w="822960" h="768096">
                <a:moveTo>
                  <a:pt x="0" y="768096"/>
                </a:moveTo>
                <a:lnTo>
                  <a:pt x="0" y="0"/>
                </a:lnTo>
                <a:lnTo>
                  <a:pt x="822960" y="0"/>
                </a:lnTo>
                <a:lnTo>
                  <a:pt x="822960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41" name="Image"/>
          <p:cNvPicPr>
            <a:picLocks noChangeAspect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13319" y="252984"/>
            <a:ext cx="1045464" cy="35509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8938260" y="18288"/>
            <a:ext cx="758952" cy="768096"/>
          </a:xfrm>
          <a:custGeom>
            <a:avLst/>
            <a:gdLst/>
            <a:ahLst/>
            <a:cxnLst/>
            <a:rect l="l" t="t" r="r" b="b"/>
            <a:pathLst>
              <a:path w="758952" h="768096">
                <a:moveTo>
                  <a:pt x="0" y="768096"/>
                </a:moveTo>
                <a:lnTo>
                  <a:pt x="0" y="0"/>
                </a:lnTo>
                <a:lnTo>
                  <a:pt x="758952" y="0"/>
                </a:lnTo>
                <a:lnTo>
                  <a:pt x="758952" y="768096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pic>
        <p:nvPicPr>
          <p:cNvPr id="142" name="Image"/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316212" y="205740"/>
            <a:ext cx="557784" cy="399288"/>
          </a:xfrm>
          <a:prstGeom prst="rect">
            <a:avLst/>
          </a:prstGeom>
        </p:spPr>
      </p:pic>
      <p:pic>
        <p:nvPicPr>
          <p:cNvPr id="143" name="Image"/>
          <p:cNvPicPr>
            <a:picLocks noChangeAspect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8775123" y="57940"/>
            <a:ext cx="502480" cy="643112"/>
          </a:xfrm>
          <a:prstGeom prst="rect">
            <a:avLst/>
          </a:prstGeom>
        </p:spPr>
      </p:pic>
      <p:pic>
        <p:nvPicPr>
          <p:cNvPr id="144" name="Image"/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981443" y="272796"/>
            <a:ext cx="353568" cy="475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2017-12-13T06:18:51Z</dcterms:created>
  <dcterms:modified xsi:type="dcterms:W3CDTF">2017-12-13T06:18:51Z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LastSaved">
    <vt:filetime>2017-12-13T00:00:00Z</vt:filetime>
  </property>
</Properties>
</file>